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Lst>
  <p:notesMasterIdLst>
    <p:notesMasterId r:id="rId12"/>
  </p:notesMasterIdLst>
  <p:sldIdLst>
    <p:sldId id="256" r:id="rId2"/>
    <p:sldId id="262" r:id="rId3"/>
    <p:sldId id="266" r:id="rId4"/>
    <p:sldId id="265" r:id="rId5"/>
    <p:sldId id="257" r:id="rId6"/>
    <p:sldId id="264" r:id="rId7"/>
    <p:sldId id="259" r:id="rId8"/>
    <p:sldId id="260" r:id="rId9"/>
    <p:sldId id="261" r:id="rId10"/>
    <p:sldId id="268"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F7A9B1-A0DC-4939-B7DB-127F9C597CC3}" v="25" dt="2024-09-25T18:16:21.6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2" autoAdjust="0"/>
    <p:restoredTop sz="94660"/>
  </p:normalViewPr>
  <p:slideViewPr>
    <p:cSldViewPr snapToGrid="0">
      <p:cViewPr>
        <p:scale>
          <a:sx n="66" d="100"/>
          <a:sy n="66" d="100"/>
        </p:scale>
        <p:origin x="1099" y="317"/>
      </p:cViewPr>
      <p:guideLst/>
    </p:cSldViewPr>
  </p:slideViewPr>
  <p:notesTextViewPr>
    <p:cViewPr>
      <p:scale>
        <a:sx n="1" d="1"/>
        <a:sy n="1" d="1"/>
      </p:scale>
      <p:origin x="0" y="-254"/>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 Flynn" userId="S::pat@lecheiletrust.ie::94b1a5e4-d2f8-4d5f-b888-9c264e4a8a56" providerId="AD" clId="Web-{FA2FE123-D8F0-9413-3F64-35AABE15F09F}"/>
    <pc:docChg chg="addSld delSld modSld addMainMaster delMainMaster">
      <pc:chgData name="Pat Flynn" userId="S::pat@lecheiletrust.ie::94b1a5e4-d2f8-4d5f-b888-9c264e4a8a56" providerId="AD" clId="Web-{FA2FE123-D8F0-9413-3F64-35AABE15F09F}" dt="2024-05-13T10:14:09.326" v="71"/>
      <pc:docMkLst>
        <pc:docMk/>
      </pc:docMkLst>
      <pc:sldChg chg="addSp modSp mod setBg modClrScheme chgLayout">
        <pc:chgData name="Pat Flynn" userId="S::pat@lecheiletrust.ie::94b1a5e4-d2f8-4d5f-b888-9c264e4a8a56" providerId="AD" clId="Web-{FA2FE123-D8F0-9413-3F64-35AABE15F09F}" dt="2024-05-13T09:47:52.089" v="26" actId="14100"/>
        <pc:sldMkLst>
          <pc:docMk/>
          <pc:sldMk cId="109857222" sldId="256"/>
        </pc:sldMkLst>
        <pc:spChg chg="mod">
          <ac:chgData name="Pat Flynn" userId="S::pat@lecheiletrust.ie::94b1a5e4-d2f8-4d5f-b888-9c264e4a8a56" providerId="AD" clId="Web-{FA2FE123-D8F0-9413-3F64-35AABE15F09F}" dt="2024-05-13T09:47:05.152" v="21"/>
          <ac:spMkLst>
            <pc:docMk/>
            <pc:sldMk cId="109857222" sldId="256"/>
            <ac:spMk id="2" creationId="{00000000-0000-0000-0000-000000000000}"/>
          </ac:spMkLst>
        </pc:spChg>
        <pc:spChg chg="mod">
          <ac:chgData name="Pat Flynn" userId="S::pat@lecheiletrust.ie::94b1a5e4-d2f8-4d5f-b888-9c264e4a8a56" providerId="AD" clId="Web-{FA2FE123-D8F0-9413-3F64-35AABE15F09F}" dt="2024-05-13T09:47:52.089" v="26" actId="14100"/>
          <ac:spMkLst>
            <pc:docMk/>
            <pc:sldMk cId="109857222" sldId="256"/>
            <ac:spMk id="3" creationId="{00000000-0000-0000-0000-000000000000}"/>
          </ac:spMkLst>
        </pc:spChg>
        <pc:spChg chg="add">
          <ac:chgData name="Pat Flynn" userId="S::pat@lecheiletrust.ie::94b1a5e4-d2f8-4d5f-b888-9c264e4a8a56" providerId="AD" clId="Web-{FA2FE123-D8F0-9413-3F64-35AABE15F09F}" dt="2024-05-13T09:47:05.152" v="21"/>
          <ac:spMkLst>
            <pc:docMk/>
            <pc:sldMk cId="109857222" sldId="256"/>
            <ac:spMk id="9" creationId="{4EFE82FE-7465-AE46-88DF-34D347E83B84}"/>
          </ac:spMkLst>
        </pc:spChg>
        <pc:grpChg chg="add">
          <ac:chgData name="Pat Flynn" userId="S::pat@lecheiletrust.ie::94b1a5e4-d2f8-4d5f-b888-9c264e4a8a56" providerId="AD" clId="Web-{FA2FE123-D8F0-9413-3F64-35AABE15F09F}" dt="2024-05-13T09:47:05.152" v="21"/>
          <ac:grpSpMkLst>
            <pc:docMk/>
            <pc:sldMk cId="109857222" sldId="256"/>
            <ac:grpSpMk id="13" creationId="{50A58F28-1204-B14E-A3CB-D6EAC4FC8CB3}"/>
          </ac:grpSpMkLst>
        </pc:grpChg>
        <pc:picChg chg="add mod">
          <ac:chgData name="Pat Flynn" userId="S::pat@lecheiletrust.ie::94b1a5e4-d2f8-4d5f-b888-9c264e4a8a56" providerId="AD" clId="Web-{FA2FE123-D8F0-9413-3F64-35AABE15F09F}" dt="2024-05-13T09:47:38.121" v="24" actId="14100"/>
          <ac:picMkLst>
            <pc:docMk/>
            <pc:sldMk cId="109857222" sldId="256"/>
            <ac:picMk id="4" creationId="{8B6AD349-DF81-4871-A024-AAC52C192ED4}"/>
          </ac:picMkLst>
        </pc:picChg>
        <pc:cxnChg chg="add">
          <ac:chgData name="Pat Flynn" userId="S::pat@lecheiletrust.ie::94b1a5e4-d2f8-4d5f-b888-9c264e4a8a56" providerId="AD" clId="Web-{FA2FE123-D8F0-9413-3F64-35AABE15F09F}" dt="2024-05-13T09:47:05.152" v="21"/>
          <ac:cxnSpMkLst>
            <pc:docMk/>
            <pc:sldMk cId="109857222" sldId="256"/>
            <ac:cxnSpMk id="11" creationId="{EEA70831-9A8D-3B4D-8EA5-EE32F93E94E9}"/>
          </ac:cxnSpMkLst>
        </pc:cxnChg>
      </pc:sldChg>
      <pc:sldChg chg="addSp delSp modSp new">
        <pc:chgData name="Pat Flynn" userId="S::pat@lecheiletrust.ie::94b1a5e4-d2f8-4d5f-b888-9c264e4a8a56" providerId="AD" clId="Web-{FA2FE123-D8F0-9413-3F64-35AABE15F09F}" dt="2024-05-13T09:50:23.730" v="54" actId="14100"/>
        <pc:sldMkLst>
          <pc:docMk/>
          <pc:sldMk cId="2862284509" sldId="257"/>
        </pc:sldMkLst>
        <pc:spChg chg="mod">
          <ac:chgData name="Pat Flynn" userId="S::pat@lecheiletrust.ie::94b1a5e4-d2f8-4d5f-b888-9c264e4a8a56" providerId="AD" clId="Web-{FA2FE123-D8F0-9413-3F64-35AABE15F09F}" dt="2024-05-13T09:50:23.730" v="54" actId="14100"/>
          <ac:spMkLst>
            <pc:docMk/>
            <pc:sldMk cId="2862284509" sldId="257"/>
            <ac:spMk id="2" creationId="{ED91FAE0-14D2-C40A-CCEF-0AA12AF26E64}"/>
          </ac:spMkLst>
        </pc:spChg>
        <pc:spChg chg="del">
          <ac:chgData name="Pat Flynn" userId="S::pat@lecheiletrust.ie::94b1a5e4-d2f8-4d5f-b888-9c264e4a8a56" providerId="AD" clId="Web-{FA2FE123-D8F0-9413-3F64-35AABE15F09F}" dt="2024-05-13T09:49:48.074" v="50"/>
          <ac:spMkLst>
            <pc:docMk/>
            <pc:sldMk cId="2862284509" sldId="257"/>
            <ac:spMk id="3" creationId="{D0F7E946-C677-0031-76A2-4240FB638A52}"/>
          </ac:spMkLst>
        </pc:spChg>
        <pc:picChg chg="add mod ord">
          <ac:chgData name="Pat Flynn" userId="S::pat@lecheiletrust.ie::94b1a5e4-d2f8-4d5f-b888-9c264e4a8a56" providerId="AD" clId="Web-{FA2FE123-D8F0-9413-3F64-35AABE15F09F}" dt="2024-05-13T09:50:06.418" v="51" actId="14100"/>
          <ac:picMkLst>
            <pc:docMk/>
            <pc:sldMk cId="2862284509" sldId="257"/>
            <ac:picMk id="4" creationId="{3CA6ED02-FB4C-93E0-437B-28CD45A84BCA}"/>
          </ac:picMkLst>
        </pc:picChg>
      </pc:sldChg>
      <pc:sldChg chg="new del">
        <pc:chgData name="Pat Flynn" userId="S::pat@lecheiletrust.ie::94b1a5e4-d2f8-4d5f-b888-9c264e4a8a56" providerId="AD" clId="Web-{FA2FE123-D8F0-9413-3F64-35AABE15F09F}" dt="2024-05-13T10:05:41.591" v="65"/>
        <pc:sldMkLst>
          <pc:docMk/>
          <pc:sldMk cId="969917302" sldId="258"/>
        </pc:sldMkLst>
      </pc:sldChg>
      <pc:sldChg chg="addSp delSp modSp new del mod setBg">
        <pc:chgData name="Pat Flynn" userId="S::pat@lecheiletrust.ie::94b1a5e4-d2f8-4d5f-b888-9c264e4a8a56" providerId="AD" clId="Web-{FA2FE123-D8F0-9413-3F64-35AABE15F09F}" dt="2024-05-13T10:04:14.497" v="62"/>
        <pc:sldMkLst>
          <pc:docMk/>
          <pc:sldMk cId="3350695873" sldId="258"/>
        </pc:sldMkLst>
        <pc:spChg chg="mod">
          <ac:chgData name="Pat Flynn" userId="S::pat@lecheiletrust.ie::94b1a5e4-d2f8-4d5f-b888-9c264e4a8a56" providerId="AD" clId="Web-{FA2FE123-D8F0-9413-3F64-35AABE15F09F}" dt="2024-05-13T09:54:15.543" v="60"/>
          <ac:spMkLst>
            <pc:docMk/>
            <pc:sldMk cId="3350695873" sldId="258"/>
            <ac:spMk id="2" creationId="{7505DB6A-5B4F-A266-A2B7-2F6384673312}"/>
          </ac:spMkLst>
        </pc:spChg>
        <pc:spChg chg="del">
          <ac:chgData name="Pat Flynn" userId="S::pat@lecheiletrust.ie::94b1a5e4-d2f8-4d5f-b888-9c264e4a8a56" providerId="AD" clId="Web-{FA2FE123-D8F0-9413-3F64-35AABE15F09F}" dt="2024-05-13T09:52:32.731" v="56"/>
          <ac:spMkLst>
            <pc:docMk/>
            <pc:sldMk cId="3350695873" sldId="258"/>
            <ac:spMk id="3" creationId="{A27EDA59-EEA4-25EB-F24E-F1EADE85036F}"/>
          </ac:spMkLst>
        </pc:spChg>
        <pc:spChg chg="add mod">
          <ac:chgData name="Pat Flynn" userId="S::pat@lecheiletrust.ie::94b1a5e4-d2f8-4d5f-b888-9c264e4a8a56" providerId="AD" clId="Web-{FA2FE123-D8F0-9413-3F64-35AABE15F09F}" dt="2024-05-13T10:03:13.091" v="61"/>
          <ac:spMkLst>
            <pc:docMk/>
            <pc:sldMk cId="3350695873" sldId="258"/>
            <ac:spMk id="6" creationId="{E462B5EB-EDDF-C99F-62E5-FCC6FB560865}"/>
          </ac:spMkLst>
        </pc:spChg>
        <pc:spChg chg="add del">
          <ac:chgData name="Pat Flynn" userId="S::pat@lecheiletrust.ie::94b1a5e4-d2f8-4d5f-b888-9c264e4a8a56" providerId="AD" clId="Web-{FA2FE123-D8F0-9413-3F64-35AABE15F09F}" dt="2024-05-13T09:54:15.512" v="59"/>
          <ac:spMkLst>
            <pc:docMk/>
            <pc:sldMk cId="3350695873" sldId="258"/>
            <ac:spMk id="37" creationId="{4EFE82FE-7465-AE46-88DF-34D347E83B84}"/>
          </ac:spMkLst>
        </pc:spChg>
        <pc:spChg chg="add">
          <ac:chgData name="Pat Flynn" userId="S::pat@lecheiletrust.ie::94b1a5e4-d2f8-4d5f-b888-9c264e4a8a56" providerId="AD" clId="Web-{FA2FE123-D8F0-9413-3F64-35AABE15F09F}" dt="2024-05-13T09:54:15.543" v="60"/>
          <ac:spMkLst>
            <pc:docMk/>
            <pc:sldMk cId="3350695873" sldId="258"/>
            <ac:spMk id="52" creationId="{4EFE82FE-7465-AE46-88DF-34D347E83B84}"/>
          </ac:spMkLst>
        </pc:spChg>
        <pc:grpChg chg="add del">
          <ac:chgData name="Pat Flynn" userId="S::pat@lecheiletrust.ie::94b1a5e4-d2f8-4d5f-b888-9c264e4a8a56" providerId="AD" clId="Web-{FA2FE123-D8F0-9413-3F64-35AABE15F09F}" dt="2024-05-13T09:54:15.512" v="59"/>
          <ac:grpSpMkLst>
            <pc:docMk/>
            <pc:sldMk cId="3350695873" sldId="258"/>
            <ac:grpSpMk id="9" creationId="{EB46B8FB-F6A2-5F47-A6CD-A7E17E69270F}"/>
          </ac:grpSpMkLst>
        </pc:grpChg>
        <pc:grpChg chg="add del">
          <ac:chgData name="Pat Flynn" userId="S::pat@lecheiletrust.ie::94b1a5e4-d2f8-4d5f-b888-9c264e4a8a56" providerId="AD" clId="Web-{FA2FE123-D8F0-9413-3F64-35AABE15F09F}" dt="2024-05-13T09:54:15.512" v="59"/>
          <ac:grpSpMkLst>
            <pc:docMk/>
            <pc:sldMk cId="3350695873" sldId="258"/>
            <ac:grpSpMk id="39" creationId="{66F2B51C-9578-EB41-A17E-FFF9D491ADA0}"/>
          </ac:grpSpMkLst>
        </pc:grpChg>
        <pc:grpChg chg="add">
          <ac:chgData name="Pat Flynn" userId="S::pat@lecheiletrust.ie::94b1a5e4-d2f8-4d5f-b888-9c264e4a8a56" providerId="AD" clId="Web-{FA2FE123-D8F0-9413-3F64-35AABE15F09F}" dt="2024-05-13T09:54:15.543" v="60"/>
          <ac:grpSpMkLst>
            <pc:docMk/>
            <pc:sldMk cId="3350695873" sldId="258"/>
            <ac:grpSpMk id="50" creationId="{EB46B8FB-F6A2-5F47-A6CD-A7E17E69270F}"/>
          </ac:grpSpMkLst>
        </pc:grpChg>
        <pc:grpChg chg="add">
          <ac:chgData name="Pat Flynn" userId="S::pat@lecheiletrust.ie::94b1a5e4-d2f8-4d5f-b888-9c264e4a8a56" providerId="AD" clId="Web-{FA2FE123-D8F0-9413-3F64-35AABE15F09F}" dt="2024-05-13T09:54:15.543" v="60"/>
          <ac:grpSpMkLst>
            <pc:docMk/>
            <pc:sldMk cId="3350695873" sldId="258"/>
            <ac:grpSpMk id="53" creationId="{66F2B51C-9578-EB41-A17E-FFF9D491ADA0}"/>
          </ac:grpSpMkLst>
        </pc:grpChg>
        <pc:picChg chg="add del mod ord">
          <ac:chgData name="Pat Flynn" userId="S::pat@lecheiletrust.ie::94b1a5e4-d2f8-4d5f-b888-9c264e4a8a56" providerId="AD" clId="Web-{FA2FE123-D8F0-9413-3F64-35AABE15F09F}" dt="2024-05-13T10:03:13.091" v="61"/>
          <ac:picMkLst>
            <pc:docMk/>
            <pc:sldMk cId="3350695873" sldId="258"/>
            <ac:picMk id="4" creationId="{38233111-53FA-7682-4C48-043F2E6C1784}"/>
          </ac:picMkLst>
        </pc:picChg>
        <pc:cxnChg chg="add del">
          <ac:chgData name="Pat Flynn" userId="S::pat@lecheiletrust.ie::94b1a5e4-d2f8-4d5f-b888-9c264e4a8a56" providerId="AD" clId="Web-{FA2FE123-D8F0-9413-3F64-35AABE15F09F}" dt="2024-05-13T09:54:15.512" v="59"/>
          <ac:cxnSpMkLst>
            <pc:docMk/>
            <pc:sldMk cId="3350695873" sldId="258"/>
            <ac:cxnSpMk id="35" creationId="{D33A3282-0389-C547-8CA6-7F3E7F27B34D}"/>
          </ac:cxnSpMkLst>
        </pc:cxnChg>
        <pc:cxnChg chg="add del">
          <ac:chgData name="Pat Flynn" userId="S::pat@lecheiletrust.ie::94b1a5e4-d2f8-4d5f-b888-9c264e4a8a56" providerId="AD" clId="Web-{FA2FE123-D8F0-9413-3F64-35AABE15F09F}" dt="2024-05-13T09:54:15.512" v="59"/>
          <ac:cxnSpMkLst>
            <pc:docMk/>
            <pc:sldMk cId="3350695873" sldId="258"/>
            <ac:cxnSpMk id="48" creationId="{EEA70831-9A8D-3B4D-8EA5-EE32F93E94E9}"/>
          </ac:cxnSpMkLst>
        </pc:cxnChg>
        <pc:cxnChg chg="add">
          <ac:chgData name="Pat Flynn" userId="S::pat@lecheiletrust.ie::94b1a5e4-d2f8-4d5f-b888-9c264e4a8a56" providerId="AD" clId="Web-{FA2FE123-D8F0-9413-3F64-35AABE15F09F}" dt="2024-05-13T09:54:15.543" v="60"/>
          <ac:cxnSpMkLst>
            <pc:docMk/>
            <pc:sldMk cId="3350695873" sldId="258"/>
            <ac:cxnSpMk id="51" creationId="{D33A3282-0389-C547-8CA6-7F3E7F27B34D}"/>
          </ac:cxnSpMkLst>
        </pc:cxnChg>
        <pc:cxnChg chg="add">
          <ac:chgData name="Pat Flynn" userId="S::pat@lecheiletrust.ie::94b1a5e4-d2f8-4d5f-b888-9c264e4a8a56" providerId="AD" clId="Web-{FA2FE123-D8F0-9413-3F64-35AABE15F09F}" dt="2024-05-13T09:54:15.543" v="60"/>
          <ac:cxnSpMkLst>
            <pc:docMk/>
            <pc:sldMk cId="3350695873" sldId="258"/>
            <ac:cxnSpMk id="54" creationId="{EEA70831-9A8D-3B4D-8EA5-EE32F93E94E9}"/>
          </ac:cxnSpMkLst>
        </pc:cxnChg>
      </pc:sldChg>
      <pc:sldChg chg="addSp modSp new">
        <pc:chgData name="Pat Flynn" userId="S::pat@lecheiletrust.ie::94b1a5e4-d2f8-4d5f-b888-9c264e4a8a56" providerId="AD" clId="Web-{FA2FE123-D8F0-9413-3F64-35AABE15F09F}" dt="2024-05-13T10:06:48.998" v="66"/>
        <pc:sldMkLst>
          <pc:docMk/>
          <pc:sldMk cId="3522301397" sldId="259"/>
        </pc:sldMkLst>
        <pc:picChg chg="add mod">
          <ac:chgData name="Pat Flynn" userId="S::pat@lecheiletrust.ie::94b1a5e4-d2f8-4d5f-b888-9c264e4a8a56" providerId="AD" clId="Web-{FA2FE123-D8F0-9413-3F64-35AABE15F09F}" dt="2024-05-13T10:06:48.998" v="66"/>
          <ac:picMkLst>
            <pc:docMk/>
            <pc:sldMk cId="3522301397" sldId="259"/>
            <ac:picMk id="2" creationId="{3D82203E-9441-1BCD-25E8-30A696287C7E}"/>
          </ac:picMkLst>
        </pc:picChg>
      </pc:sldChg>
      <pc:sldChg chg="addSp delSp modSp add replId">
        <pc:chgData name="Pat Flynn" userId="S::pat@lecheiletrust.ie::94b1a5e4-d2f8-4d5f-b888-9c264e4a8a56" providerId="AD" clId="Web-{FA2FE123-D8F0-9413-3F64-35AABE15F09F}" dt="2024-05-13T10:08:33.732" v="69"/>
        <pc:sldMkLst>
          <pc:docMk/>
          <pc:sldMk cId="1072901266" sldId="260"/>
        </pc:sldMkLst>
        <pc:picChg chg="del">
          <ac:chgData name="Pat Flynn" userId="S::pat@lecheiletrust.ie::94b1a5e4-d2f8-4d5f-b888-9c264e4a8a56" providerId="AD" clId="Web-{FA2FE123-D8F0-9413-3F64-35AABE15F09F}" dt="2024-05-13T10:07:20.654" v="68"/>
          <ac:picMkLst>
            <pc:docMk/>
            <pc:sldMk cId="1072901266" sldId="260"/>
            <ac:picMk id="2" creationId="{3D82203E-9441-1BCD-25E8-30A696287C7E}"/>
          </ac:picMkLst>
        </pc:picChg>
        <pc:picChg chg="add mod">
          <ac:chgData name="Pat Flynn" userId="S::pat@lecheiletrust.ie::94b1a5e4-d2f8-4d5f-b888-9c264e4a8a56" providerId="AD" clId="Web-{FA2FE123-D8F0-9413-3F64-35AABE15F09F}" dt="2024-05-13T10:08:33.732" v="69"/>
          <ac:picMkLst>
            <pc:docMk/>
            <pc:sldMk cId="1072901266" sldId="260"/>
            <ac:picMk id="3" creationId="{447A37B4-06D5-B75F-2B47-AFD47F175A61}"/>
          </ac:picMkLst>
        </pc:picChg>
      </pc:sldChg>
      <pc:sldChg chg="addSp modSp new">
        <pc:chgData name="Pat Flynn" userId="S::pat@lecheiletrust.ie::94b1a5e4-d2f8-4d5f-b888-9c264e4a8a56" providerId="AD" clId="Web-{FA2FE123-D8F0-9413-3F64-35AABE15F09F}" dt="2024-05-13T10:14:09.326" v="71"/>
        <pc:sldMkLst>
          <pc:docMk/>
          <pc:sldMk cId="2369628774" sldId="261"/>
        </pc:sldMkLst>
        <pc:picChg chg="add mod">
          <ac:chgData name="Pat Flynn" userId="S::pat@lecheiletrust.ie::94b1a5e4-d2f8-4d5f-b888-9c264e4a8a56" providerId="AD" clId="Web-{FA2FE123-D8F0-9413-3F64-35AABE15F09F}" dt="2024-05-13T10:14:09.326" v="71"/>
          <ac:picMkLst>
            <pc:docMk/>
            <pc:sldMk cId="2369628774" sldId="261"/>
            <ac:picMk id="2" creationId="{ED36A46D-8E3A-6D94-F367-95653A296913}"/>
          </ac:picMkLst>
        </pc:picChg>
      </pc:sldChg>
      <pc:sldMasterChg chg="del delSldLayout">
        <pc:chgData name="Pat Flynn" userId="S::pat@lecheiletrust.ie::94b1a5e4-d2f8-4d5f-b888-9c264e4a8a56" providerId="AD" clId="Web-{FA2FE123-D8F0-9413-3F64-35AABE15F09F}" dt="2024-05-13T09:47:05.152" v="21"/>
        <pc:sldMasterMkLst>
          <pc:docMk/>
          <pc:sldMasterMk cId="2460954070" sldId="2147483660"/>
        </pc:sldMasterMkLst>
        <pc:sldLayoutChg chg="del">
          <pc:chgData name="Pat Flynn" userId="S::pat@lecheiletrust.ie::94b1a5e4-d2f8-4d5f-b888-9c264e4a8a56" providerId="AD" clId="Web-{FA2FE123-D8F0-9413-3F64-35AABE15F09F}" dt="2024-05-13T09:47:05.152" v="21"/>
          <pc:sldLayoutMkLst>
            <pc:docMk/>
            <pc:sldMasterMk cId="2460954070" sldId="2147483660"/>
            <pc:sldLayoutMk cId="2385387890" sldId="2147483661"/>
          </pc:sldLayoutMkLst>
        </pc:sldLayoutChg>
        <pc:sldLayoutChg chg="del">
          <pc:chgData name="Pat Flynn" userId="S::pat@lecheiletrust.ie::94b1a5e4-d2f8-4d5f-b888-9c264e4a8a56" providerId="AD" clId="Web-{FA2FE123-D8F0-9413-3F64-35AABE15F09F}" dt="2024-05-13T09:47:05.152" v="21"/>
          <pc:sldLayoutMkLst>
            <pc:docMk/>
            <pc:sldMasterMk cId="2460954070" sldId="2147483660"/>
            <pc:sldLayoutMk cId="949138452" sldId="2147483662"/>
          </pc:sldLayoutMkLst>
        </pc:sldLayoutChg>
        <pc:sldLayoutChg chg="del">
          <pc:chgData name="Pat Flynn" userId="S::pat@lecheiletrust.ie::94b1a5e4-d2f8-4d5f-b888-9c264e4a8a56" providerId="AD" clId="Web-{FA2FE123-D8F0-9413-3F64-35AABE15F09F}" dt="2024-05-13T09:47:05.152" v="21"/>
          <pc:sldLayoutMkLst>
            <pc:docMk/>
            <pc:sldMasterMk cId="2460954070" sldId="2147483660"/>
            <pc:sldLayoutMk cId="2591524520" sldId="2147483663"/>
          </pc:sldLayoutMkLst>
        </pc:sldLayoutChg>
        <pc:sldLayoutChg chg="del">
          <pc:chgData name="Pat Flynn" userId="S::pat@lecheiletrust.ie::94b1a5e4-d2f8-4d5f-b888-9c264e4a8a56" providerId="AD" clId="Web-{FA2FE123-D8F0-9413-3F64-35AABE15F09F}" dt="2024-05-13T09:47:05.152" v="21"/>
          <pc:sldLayoutMkLst>
            <pc:docMk/>
            <pc:sldMasterMk cId="2460954070" sldId="2147483660"/>
            <pc:sldLayoutMk cId="1203092039" sldId="2147483664"/>
          </pc:sldLayoutMkLst>
        </pc:sldLayoutChg>
        <pc:sldLayoutChg chg="del">
          <pc:chgData name="Pat Flynn" userId="S::pat@lecheiletrust.ie::94b1a5e4-d2f8-4d5f-b888-9c264e4a8a56" providerId="AD" clId="Web-{FA2FE123-D8F0-9413-3F64-35AABE15F09F}" dt="2024-05-13T09:47:05.152" v="21"/>
          <pc:sldLayoutMkLst>
            <pc:docMk/>
            <pc:sldMasterMk cId="2460954070" sldId="2147483660"/>
            <pc:sldLayoutMk cId="3733172339" sldId="2147483665"/>
          </pc:sldLayoutMkLst>
        </pc:sldLayoutChg>
        <pc:sldLayoutChg chg="del">
          <pc:chgData name="Pat Flynn" userId="S::pat@lecheiletrust.ie::94b1a5e4-d2f8-4d5f-b888-9c264e4a8a56" providerId="AD" clId="Web-{FA2FE123-D8F0-9413-3F64-35AABE15F09F}" dt="2024-05-13T09:47:05.152" v="21"/>
          <pc:sldLayoutMkLst>
            <pc:docMk/>
            <pc:sldMasterMk cId="2460954070" sldId="2147483660"/>
            <pc:sldLayoutMk cId="3210312558" sldId="2147483666"/>
          </pc:sldLayoutMkLst>
        </pc:sldLayoutChg>
        <pc:sldLayoutChg chg="del">
          <pc:chgData name="Pat Flynn" userId="S::pat@lecheiletrust.ie::94b1a5e4-d2f8-4d5f-b888-9c264e4a8a56" providerId="AD" clId="Web-{FA2FE123-D8F0-9413-3F64-35AABE15F09F}" dt="2024-05-13T09:47:05.152" v="21"/>
          <pc:sldLayoutMkLst>
            <pc:docMk/>
            <pc:sldMasterMk cId="2460954070" sldId="2147483660"/>
            <pc:sldLayoutMk cId="3146388984" sldId="2147483667"/>
          </pc:sldLayoutMkLst>
        </pc:sldLayoutChg>
        <pc:sldLayoutChg chg="del">
          <pc:chgData name="Pat Flynn" userId="S::pat@lecheiletrust.ie::94b1a5e4-d2f8-4d5f-b888-9c264e4a8a56" providerId="AD" clId="Web-{FA2FE123-D8F0-9413-3F64-35AABE15F09F}" dt="2024-05-13T09:47:05.152" v="21"/>
          <pc:sldLayoutMkLst>
            <pc:docMk/>
            <pc:sldMasterMk cId="2460954070" sldId="2147483660"/>
            <pc:sldLayoutMk cId="3171841454" sldId="2147483668"/>
          </pc:sldLayoutMkLst>
        </pc:sldLayoutChg>
        <pc:sldLayoutChg chg="del">
          <pc:chgData name="Pat Flynn" userId="S::pat@lecheiletrust.ie::94b1a5e4-d2f8-4d5f-b888-9c264e4a8a56" providerId="AD" clId="Web-{FA2FE123-D8F0-9413-3F64-35AABE15F09F}" dt="2024-05-13T09:47:05.152" v="21"/>
          <pc:sldLayoutMkLst>
            <pc:docMk/>
            <pc:sldMasterMk cId="2460954070" sldId="2147483660"/>
            <pc:sldLayoutMk cId="1718958274" sldId="2147483669"/>
          </pc:sldLayoutMkLst>
        </pc:sldLayoutChg>
        <pc:sldLayoutChg chg="del">
          <pc:chgData name="Pat Flynn" userId="S::pat@lecheiletrust.ie::94b1a5e4-d2f8-4d5f-b888-9c264e4a8a56" providerId="AD" clId="Web-{FA2FE123-D8F0-9413-3F64-35AABE15F09F}" dt="2024-05-13T09:47:05.152" v="21"/>
          <pc:sldLayoutMkLst>
            <pc:docMk/>
            <pc:sldMasterMk cId="2460954070" sldId="2147483660"/>
            <pc:sldLayoutMk cId="2202905451" sldId="2147483670"/>
          </pc:sldLayoutMkLst>
        </pc:sldLayoutChg>
        <pc:sldLayoutChg chg="del">
          <pc:chgData name="Pat Flynn" userId="S::pat@lecheiletrust.ie::94b1a5e4-d2f8-4d5f-b888-9c264e4a8a56" providerId="AD" clId="Web-{FA2FE123-D8F0-9413-3F64-35AABE15F09F}" dt="2024-05-13T09:47:05.152" v="21"/>
          <pc:sldLayoutMkLst>
            <pc:docMk/>
            <pc:sldMasterMk cId="2460954070" sldId="2147483660"/>
            <pc:sldLayoutMk cId="3479445657" sldId="2147483671"/>
          </pc:sldLayoutMkLst>
        </pc:sldLayoutChg>
      </pc:sldMasterChg>
      <pc:sldMasterChg chg="add addSldLayout">
        <pc:chgData name="Pat Flynn" userId="S::pat@lecheiletrust.ie::94b1a5e4-d2f8-4d5f-b888-9c264e4a8a56" providerId="AD" clId="Web-{FA2FE123-D8F0-9413-3F64-35AABE15F09F}" dt="2024-05-13T09:47:05.152" v="21"/>
        <pc:sldMasterMkLst>
          <pc:docMk/>
          <pc:sldMasterMk cId="3784980485" sldId="2147483698"/>
        </pc:sldMasterMkLst>
        <pc:sldLayoutChg chg="add">
          <pc:chgData name="Pat Flynn" userId="S::pat@lecheiletrust.ie::94b1a5e4-d2f8-4d5f-b888-9c264e4a8a56" providerId="AD" clId="Web-{FA2FE123-D8F0-9413-3F64-35AABE15F09F}" dt="2024-05-13T09:47:05.152" v="21"/>
          <pc:sldLayoutMkLst>
            <pc:docMk/>
            <pc:sldMasterMk cId="3784980485" sldId="2147483698"/>
            <pc:sldLayoutMk cId="4052847424" sldId="2147483687"/>
          </pc:sldLayoutMkLst>
        </pc:sldLayoutChg>
        <pc:sldLayoutChg chg="add">
          <pc:chgData name="Pat Flynn" userId="S::pat@lecheiletrust.ie::94b1a5e4-d2f8-4d5f-b888-9c264e4a8a56" providerId="AD" clId="Web-{FA2FE123-D8F0-9413-3F64-35AABE15F09F}" dt="2024-05-13T09:47:05.152" v="21"/>
          <pc:sldLayoutMkLst>
            <pc:docMk/>
            <pc:sldMasterMk cId="3784980485" sldId="2147483698"/>
            <pc:sldLayoutMk cId="3297269514" sldId="2147483688"/>
          </pc:sldLayoutMkLst>
        </pc:sldLayoutChg>
        <pc:sldLayoutChg chg="add">
          <pc:chgData name="Pat Flynn" userId="S::pat@lecheiletrust.ie::94b1a5e4-d2f8-4d5f-b888-9c264e4a8a56" providerId="AD" clId="Web-{FA2FE123-D8F0-9413-3F64-35AABE15F09F}" dt="2024-05-13T09:47:05.152" v="21"/>
          <pc:sldLayoutMkLst>
            <pc:docMk/>
            <pc:sldMasterMk cId="3784980485" sldId="2147483698"/>
            <pc:sldLayoutMk cId="811966303" sldId="2147483689"/>
          </pc:sldLayoutMkLst>
        </pc:sldLayoutChg>
        <pc:sldLayoutChg chg="add">
          <pc:chgData name="Pat Flynn" userId="S::pat@lecheiletrust.ie::94b1a5e4-d2f8-4d5f-b888-9c264e4a8a56" providerId="AD" clId="Web-{FA2FE123-D8F0-9413-3F64-35AABE15F09F}" dt="2024-05-13T09:47:05.152" v="21"/>
          <pc:sldLayoutMkLst>
            <pc:docMk/>
            <pc:sldMasterMk cId="3784980485" sldId="2147483698"/>
            <pc:sldLayoutMk cId="952795291" sldId="2147483690"/>
          </pc:sldLayoutMkLst>
        </pc:sldLayoutChg>
        <pc:sldLayoutChg chg="add">
          <pc:chgData name="Pat Flynn" userId="S::pat@lecheiletrust.ie::94b1a5e4-d2f8-4d5f-b888-9c264e4a8a56" providerId="AD" clId="Web-{FA2FE123-D8F0-9413-3F64-35AABE15F09F}" dt="2024-05-13T09:47:05.152" v="21"/>
          <pc:sldLayoutMkLst>
            <pc:docMk/>
            <pc:sldMasterMk cId="3784980485" sldId="2147483698"/>
            <pc:sldLayoutMk cId="1601690363" sldId="2147483691"/>
          </pc:sldLayoutMkLst>
        </pc:sldLayoutChg>
        <pc:sldLayoutChg chg="add">
          <pc:chgData name="Pat Flynn" userId="S::pat@lecheiletrust.ie::94b1a5e4-d2f8-4d5f-b888-9c264e4a8a56" providerId="AD" clId="Web-{FA2FE123-D8F0-9413-3F64-35AABE15F09F}" dt="2024-05-13T09:47:05.152" v="21"/>
          <pc:sldLayoutMkLst>
            <pc:docMk/>
            <pc:sldMasterMk cId="3784980485" sldId="2147483698"/>
            <pc:sldLayoutMk cId="2418873915" sldId="2147483692"/>
          </pc:sldLayoutMkLst>
        </pc:sldLayoutChg>
        <pc:sldLayoutChg chg="add">
          <pc:chgData name="Pat Flynn" userId="S::pat@lecheiletrust.ie::94b1a5e4-d2f8-4d5f-b888-9c264e4a8a56" providerId="AD" clId="Web-{FA2FE123-D8F0-9413-3F64-35AABE15F09F}" dt="2024-05-13T09:47:05.152" v="21"/>
          <pc:sldLayoutMkLst>
            <pc:docMk/>
            <pc:sldMasterMk cId="3784980485" sldId="2147483698"/>
            <pc:sldLayoutMk cId="3092352902" sldId="2147483693"/>
          </pc:sldLayoutMkLst>
        </pc:sldLayoutChg>
        <pc:sldLayoutChg chg="add">
          <pc:chgData name="Pat Flynn" userId="S::pat@lecheiletrust.ie::94b1a5e4-d2f8-4d5f-b888-9c264e4a8a56" providerId="AD" clId="Web-{FA2FE123-D8F0-9413-3F64-35AABE15F09F}" dt="2024-05-13T09:47:05.152" v="21"/>
          <pc:sldLayoutMkLst>
            <pc:docMk/>
            <pc:sldMasterMk cId="3784980485" sldId="2147483698"/>
            <pc:sldLayoutMk cId="1905662201" sldId="2147483694"/>
          </pc:sldLayoutMkLst>
        </pc:sldLayoutChg>
        <pc:sldLayoutChg chg="add">
          <pc:chgData name="Pat Flynn" userId="S::pat@lecheiletrust.ie::94b1a5e4-d2f8-4d5f-b888-9c264e4a8a56" providerId="AD" clId="Web-{FA2FE123-D8F0-9413-3F64-35AABE15F09F}" dt="2024-05-13T09:47:05.152" v="21"/>
          <pc:sldLayoutMkLst>
            <pc:docMk/>
            <pc:sldMasterMk cId="3784980485" sldId="2147483698"/>
            <pc:sldLayoutMk cId="518238356" sldId="2147483695"/>
          </pc:sldLayoutMkLst>
        </pc:sldLayoutChg>
        <pc:sldLayoutChg chg="add">
          <pc:chgData name="Pat Flynn" userId="S::pat@lecheiletrust.ie::94b1a5e4-d2f8-4d5f-b888-9c264e4a8a56" providerId="AD" clId="Web-{FA2FE123-D8F0-9413-3F64-35AABE15F09F}" dt="2024-05-13T09:47:05.152" v="21"/>
          <pc:sldLayoutMkLst>
            <pc:docMk/>
            <pc:sldMasterMk cId="3784980485" sldId="2147483698"/>
            <pc:sldLayoutMk cId="1944505346" sldId="2147483696"/>
          </pc:sldLayoutMkLst>
        </pc:sldLayoutChg>
        <pc:sldLayoutChg chg="add">
          <pc:chgData name="Pat Flynn" userId="S::pat@lecheiletrust.ie::94b1a5e4-d2f8-4d5f-b888-9c264e4a8a56" providerId="AD" clId="Web-{FA2FE123-D8F0-9413-3F64-35AABE15F09F}" dt="2024-05-13T09:47:05.152" v="21"/>
          <pc:sldLayoutMkLst>
            <pc:docMk/>
            <pc:sldMasterMk cId="3784980485" sldId="2147483698"/>
            <pc:sldLayoutMk cId="249519638" sldId="2147483697"/>
          </pc:sldLayoutMkLst>
        </pc:sldLayoutChg>
      </pc:sldMasterChg>
    </pc:docChg>
  </pc:docChgLst>
  <pc:docChgLst>
    <pc:chgData name="Pat Flynn" userId="94b1a5e4-d2f8-4d5f-b888-9c264e4a8a56" providerId="ADAL" clId="{F4F7A9B1-A0DC-4939-B7DB-127F9C597CC3}"/>
    <pc:docChg chg="undo custSel addSld delSld modSld sldOrd">
      <pc:chgData name="Pat Flynn" userId="94b1a5e4-d2f8-4d5f-b888-9c264e4a8a56" providerId="ADAL" clId="{F4F7A9B1-A0DC-4939-B7DB-127F9C597CC3}" dt="2024-09-25T18:16:21.627" v="1617"/>
      <pc:docMkLst>
        <pc:docMk/>
      </pc:docMkLst>
      <pc:sldChg chg="addSp modSp modNotesTx">
        <pc:chgData name="Pat Flynn" userId="94b1a5e4-d2f8-4d5f-b888-9c264e4a8a56" providerId="ADAL" clId="{F4F7A9B1-A0DC-4939-B7DB-127F9C597CC3}" dt="2024-09-25T17:42:34.228" v="623"/>
        <pc:sldMkLst>
          <pc:docMk/>
          <pc:sldMk cId="109857222" sldId="256"/>
        </pc:sldMkLst>
        <pc:picChg chg="add mod">
          <ac:chgData name="Pat Flynn" userId="94b1a5e4-d2f8-4d5f-b888-9c264e4a8a56" providerId="ADAL" clId="{F4F7A9B1-A0DC-4939-B7DB-127F9C597CC3}" dt="2024-09-25T17:42:34.228" v="623"/>
          <ac:picMkLst>
            <pc:docMk/>
            <pc:sldMk cId="109857222" sldId="256"/>
            <ac:picMk id="10" creationId="{AC458DD7-8AF8-A9CE-D4E6-2499CF97E2B0}"/>
          </ac:picMkLst>
        </pc:picChg>
      </pc:sldChg>
      <pc:sldChg chg="addSp delSp modSp mod modTransition modAnim">
        <pc:chgData name="Pat Flynn" userId="94b1a5e4-d2f8-4d5f-b888-9c264e4a8a56" providerId="ADAL" clId="{F4F7A9B1-A0DC-4939-B7DB-127F9C597CC3}" dt="2024-09-25T18:04:59.104" v="1126"/>
        <pc:sldMkLst>
          <pc:docMk/>
          <pc:sldMk cId="2862284509" sldId="257"/>
        </pc:sldMkLst>
        <pc:picChg chg="add del mod">
          <ac:chgData name="Pat Flynn" userId="94b1a5e4-d2f8-4d5f-b888-9c264e4a8a56" providerId="ADAL" clId="{F4F7A9B1-A0DC-4939-B7DB-127F9C597CC3}" dt="2024-09-25T18:03:31.823" v="1125"/>
          <ac:picMkLst>
            <pc:docMk/>
            <pc:sldMk cId="2862284509" sldId="257"/>
            <ac:picMk id="22" creationId="{900EB09A-1EF4-9D14-7AC3-74C823DD72E5}"/>
          </ac:picMkLst>
        </pc:picChg>
        <pc:picChg chg="add del mod ord">
          <ac:chgData name="Pat Flynn" userId="94b1a5e4-d2f8-4d5f-b888-9c264e4a8a56" providerId="ADAL" clId="{F4F7A9B1-A0DC-4939-B7DB-127F9C597CC3}" dt="2024-09-25T18:04:59.104" v="1126"/>
          <ac:picMkLst>
            <pc:docMk/>
            <pc:sldMk cId="2862284509" sldId="257"/>
            <ac:picMk id="25" creationId="{ACCFDF40-E63D-6ACB-9BB1-61191E848EFB}"/>
          </ac:picMkLst>
        </pc:picChg>
        <pc:picChg chg="add mod">
          <ac:chgData name="Pat Flynn" userId="94b1a5e4-d2f8-4d5f-b888-9c264e4a8a56" providerId="ADAL" clId="{F4F7A9B1-A0DC-4939-B7DB-127F9C597CC3}" dt="2024-09-25T18:04:59.104" v="1126"/>
          <ac:picMkLst>
            <pc:docMk/>
            <pc:sldMk cId="2862284509" sldId="257"/>
            <ac:picMk id="26" creationId="{91F2E572-6E2E-035F-7329-01678BB28A60}"/>
          </ac:picMkLst>
        </pc:picChg>
      </pc:sldChg>
      <pc:sldChg chg="addSp modSp modNotesTx">
        <pc:chgData name="Pat Flynn" userId="94b1a5e4-d2f8-4d5f-b888-9c264e4a8a56" providerId="ADAL" clId="{F4F7A9B1-A0DC-4939-B7DB-127F9C597CC3}" dt="2024-09-25T18:08:54.605" v="1128"/>
        <pc:sldMkLst>
          <pc:docMk/>
          <pc:sldMk cId="3522301397" sldId="259"/>
        </pc:sldMkLst>
        <pc:picChg chg="add mod">
          <ac:chgData name="Pat Flynn" userId="94b1a5e4-d2f8-4d5f-b888-9c264e4a8a56" providerId="ADAL" clId="{F4F7A9B1-A0DC-4939-B7DB-127F9C597CC3}" dt="2024-09-25T18:08:54.605" v="1128"/>
          <ac:picMkLst>
            <pc:docMk/>
            <pc:sldMk cId="3522301397" sldId="259"/>
            <ac:picMk id="11" creationId="{72C00476-DC59-ECD6-0AFE-B06DAC062B93}"/>
          </ac:picMkLst>
        </pc:picChg>
      </pc:sldChg>
      <pc:sldChg chg="addSp delSp modSp mod ord">
        <pc:chgData name="Pat Flynn" userId="94b1a5e4-d2f8-4d5f-b888-9c264e4a8a56" providerId="ADAL" clId="{F4F7A9B1-A0DC-4939-B7DB-127F9C597CC3}" dt="2024-09-25T17:44:04.308" v="624"/>
        <pc:sldMkLst>
          <pc:docMk/>
          <pc:sldMk cId="1699251805" sldId="262"/>
        </pc:sldMkLst>
        <pc:spChg chg="add del mod">
          <ac:chgData name="Pat Flynn" userId="94b1a5e4-d2f8-4d5f-b888-9c264e4a8a56" providerId="ADAL" clId="{F4F7A9B1-A0DC-4939-B7DB-127F9C597CC3}" dt="2024-09-25T17:20:55.426" v="134" actId="22"/>
          <ac:spMkLst>
            <pc:docMk/>
            <pc:sldMk cId="1699251805" sldId="262"/>
            <ac:spMk id="4" creationId="{017FECD1-F734-01CB-82F6-5734DEF9C47E}"/>
          </ac:spMkLst>
        </pc:spChg>
        <pc:spChg chg="add mod">
          <ac:chgData name="Pat Flynn" userId="94b1a5e4-d2f8-4d5f-b888-9c264e4a8a56" providerId="ADAL" clId="{F4F7A9B1-A0DC-4939-B7DB-127F9C597CC3}" dt="2024-09-25T17:21:26.142" v="138" actId="14100"/>
          <ac:spMkLst>
            <pc:docMk/>
            <pc:sldMk cId="1699251805" sldId="262"/>
            <ac:spMk id="6" creationId="{60B8D138-5DBA-DCA0-75F4-759AD037A34B}"/>
          </ac:spMkLst>
        </pc:spChg>
        <pc:picChg chg="add mod">
          <ac:chgData name="Pat Flynn" userId="94b1a5e4-d2f8-4d5f-b888-9c264e4a8a56" providerId="ADAL" clId="{F4F7A9B1-A0DC-4939-B7DB-127F9C597CC3}" dt="2024-09-25T17:44:04.308" v="624"/>
          <ac:picMkLst>
            <pc:docMk/>
            <pc:sldMk cId="1699251805" sldId="262"/>
            <ac:picMk id="17" creationId="{57586956-CB95-7524-2525-D95CF1676315}"/>
          </ac:picMkLst>
        </pc:picChg>
        <pc:picChg chg="mod">
          <ac:chgData name="Pat Flynn" userId="94b1a5e4-d2f8-4d5f-b888-9c264e4a8a56" providerId="ADAL" clId="{F4F7A9B1-A0DC-4939-B7DB-127F9C597CC3}" dt="2024-09-25T17:20:53.145" v="131" actId="14100"/>
          <ac:picMkLst>
            <pc:docMk/>
            <pc:sldMk cId="1699251805" sldId="262"/>
            <ac:picMk id="1026" creationId="{62DE6F64-D453-EB9F-5074-B4EAC43ED4A6}"/>
          </ac:picMkLst>
        </pc:picChg>
      </pc:sldChg>
      <pc:sldChg chg="addSp modSp modNotesTx">
        <pc:chgData name="Pat Flynn" userId="94b1a5e4-d2f8-4d5f-b888-9c264e4a8a56" providerId="ADAL" clId="{F4F7A9B1-A0DC-4939-B7DB-127F9C597CC3}" dt="2024-09-25T18:07:16.410" v="1127"/>
        <pc:sldMkLst>
          <pc:docMk/>
          <pc:sldMk cId="2776564629" sldId="264"/>
        </pc:sldMkLst>
        <pc:picChg chg="add mod">
          <ac:chgData name="Pat Flynn" userId="94b1a5e4-d2f8-4d5f-b888-9c264e4a8a56" providerId="ADAL" clId="{F4F7A9B1-A0DC-4939-B7DB-127F9C597CC3}" dt="2024-09-25T18:07:16.410" v="1127"/>
          <ac:picMkLst>
            <pc:docMk/>
            <pc:sldMk cId="2776564629" sldId="264"/>
            <ac:picMk id="17" creationId="{18BB359D-0AB0-6705-BAD8-884D3994013D}"/>
          </ac:picMkLst>
        </pc:picChg>
      </pc:sldChg>
      <pc:sldChg chg="addSp delSp modSp mod ord modTransition modAnim modNotesTx">
        <pc:chgData name="Pat Flynn" userId="94b1a5e4-d2f8-4d5f-b888-9c264e4a8a56" providerId="ADAL" clId="{F4F7A9B1-A0DC-4939-B7DB-127F9C597CC3}" dt="2024-09-25T18:00:43.503" v="1122"/>
        <pc:sldMkLst>
          <pc:docMk/>
          <pc:sldMk cId="364421044" sldId="265"/>
        </pc:sldMkLst>
        <pc:picChg chg="add del mod">
          <ac:chgData name="Pat Flynn" userId="94b1a5e4-d2f8-4d5f-b888-9c264e4a8a56" providerId="ADAL" clId="{F4F7A9B1-A0DC-4939-B7DB-127F9C597CC3}" dt="2024-09-25T18:00:03.112" v="1121"/>
          <ac:picMkLst>
            <pc:docMk/>
            <pc:sldMk cId="364421044" sldId="265"/>
            <ac:picMk id="26" creationId="{BCCEB7AC-F8D1-1FF9-F250-66B2432ADC30}"/>
          </ac:picMkLst>
        </pc:picChg>
        <pc:picChg chg="add del mod ord">
          <ac:chgData name="Pat Flynn" userId="94b1a5e4-d2f8-4d5f-b888-9c264e4a8a56" providerId="ADAL" clId="{F4F7A9B1-A0DC-4939-B7DB-127F9C597CC3}" dt="2024-09-25T18:00:43.503" v="1122"/>
          <ac:picMkLst>
            <pc:docMk/>
            <pc:sldMk cId="364421044" sldId="265"/>
            <ac:picMk id="31" creationId="{62218622-CCC1-D8DF-7212-68EA1EDB184D}"/>
          </ac:picMkLst>
        </pc:picChg>
        <pc:picChg chg="add mod">
          <ac:chgData name="Pat Flynn" userId="94b1a5e4-d2f8-4d5f-b888-9c264e4a8a56" providerId="ADAL" clId="{F4F7A9B1-A0DC-4939-B7DB-127F9C597CC3}" dt="2024-09-25T18:00:43.503" v="1122"/>
          <ac:picMkLst>
            <pc:docMk/>
            <pc:sldMk cId="364421044" sldId="265"/>
            <ac:picMk id="32" creationId="{7491AC44-DB87-5A7C-A22D-FDBF2A022D4C}"/>
          </ac:picMkLst>
        </pc:picChg>
      </pc:sldChg>
      <pc:sldChg chg="addSp delSp modSp mod modTransition modAnim modNotesTx">
        <pc:chgData name="Pat Flynn" userId="94b1a5e4-d2f8-4d5f-b888-9c264e4a8a56" providerId="ADAL" clId="{F4F7A9B1-A0DC-4939-B7DB-127F9C597CC3}" dt="2024-09-25T17:55:20.875" v="1118"/>
        <pc:sldMkLst>
          <pc:docMk/>
          <pc:sldMk cId="3076404983" sldId="266"/>
        </pc:sldMkLst>
        <pc:spChg chg="mod">
          <ac:chgData name="Pat Flynn" userId="94b1a5e4-d2f8-4d5f-b888-9c264e4a8a56" providerId="ADAL" clId="{F4F7A9B1-A0DC-4939-B7DB-127F9C597CC3}" dt="2024-09-25T17:23:43.744" v="156" actId="20577"/>
          <ac:spMkLst>
            <pc:docMk/>
            <pc:sldMk cId="3076404983" sldId="266"/>
            <ac:spMk id="3" creationId="{9920B058-75B2-11C3-7733-1986069BBE8A}"/>
          </ac:spMkLst>
        </pc:spChg>
        <pc:picChg chg="add del mod">
          <ac:chgData name="Pat Flynn" userId="94b1a5e4-d2f8-4d5f-b888-9c264e4a8a56" providerId="ADAL" clId="{F4F7A9B1-A0DC-4939-B7DB-127F9C597CC3}" dt="2024-09-25T17:47:37.286" v="627"/>
          <ac:picMkLst>
            <pc:docMk/>
            <pc:sldMk cId="3076404983" sldId="266"/>
            <ac:picMk id="12" creationId="{FE8CACD2-3ADD-7637-DAD0-8815CDE1EAB8}"/>
          </ac:picMkLst>
        </pc:picChg>
        <pc:picChg chg="add del mod ord">
          <ac:chgData name="Pat Flynn" userId="94b1a5e4-d2f8-4d5f-b888-9c264e4a8a56" providerId="ADAL" clId="{F4F7A9B1-A0DC-4939-B7DB-127F9C597CC3}" dt="2024-09-25T17:48:28.422" v="628"/>
          <ac:picMkLst>
            <pc:docMk/>
            <pc:sldMk cId="3076404983" sldId="266"/>
            <ac:picMk id="18" creationId="{83FD21F1-D2F4-E778-9E82-B8E715074CC6}"/>
          </ac:picMkLst>
        </pc:picChg>
        <pc:picChg chg="add del mod">
          <ac:chgData name="Pat Flynn" userId="94b1a5e4-d2f8-4d5f-b888-9c264e4a8a56" providerId="ADAL" clId="{F4F7A9B1-A0DC-4939-B7DB-127F9C597CC3}" dt="2024-09-25T17:54:39.727" v="1117"/>
          <ac:picMkLst>
            <pc:docMk/>
            <pc:sldMk cId="3076404983" sldId="266"/>
            <ac:picMk id="19" creationId="{59C42054-C75D-5584-F788-8074BD0987B0}"/>
          </ac:picMkLst>
        </pc:picChg>
        <pc:picChg chg="add del mod ord">
          <ac:chgData name="Pat Flynn" userId="94b1a5e4-d2f8-4d5f-b888-9c264e4a8a56" providerId="ADAL" clId="{F4F7A9B1-A0DC-4939-B7DB-127F9C597CC3}" dt="2024-09-25T17:55:20.875" v="1118"/>
          <ac:picMkLst>
            <pc:docMk/>
            <pc:sldMk cId="3076404983" sldId="266"/>
            <ac:picMk id="21" creationId="{6D0CFD50-A8DC-D588-15E7-6B77E8D75294}"/>
          </ac:picMkLst>
        </pc:picChg>
        <pc:picChg chg="add mod">
          <ac:chgData name="Pat Flynn" userId="94b1a5e4-d2f8-4d5f-b888-9c264e4a8a56" providerId="ADAL" clId="{F4F7A9B1-A0DC-4939-B7DB-127F9C597CC3}" dt="2024-09-25T17:55:20.875" v="1118"/>
          <ac:picMkLst>
            <pc:docMk/>
            <pc:sldMk cId="3076404983" sldId="266"/>
            <ac:picMk id="22" creationId="{AD2B8FF1-39FE-14FA-48BF-605B68BAE4B9}"/>
          </ac:picMkLst>
        </pc:picChg>
      </pc:sldChg>
      <pc:sldChg chg="new del">
        <pc:chgData name="Pat Flynn" userId="94b1a5e4-d2f8-4d5f-b888-9c264e4a8a56" providerId="ADAL" clId="{F4F7A9B1-A0DC-4939-B7DB-127F9C597CC3}" dt="2024-09-25T17:37:11.481" v="622" actId="2696"/>
        <pc:sldMkLst>
          <pc:docMk/>
          <pc:sldMk cId="1211112878" sldId="267"/>
        </pc:sldMkLst>
      </pc:sldChg>
      <pc:sldChg chg="addSp delSp modSp new mod modTransition modAnim modNotesTx">
        <pc:chgData name="Pat Flynn" userId="94b1a5e4-d2f8-4d5f-b888-9c264e4a8a56" providerId="ADAL" clId="{F4F7A9B1-A0DC-4939-B7DB-127F9C597CC3}" dt="2024-09-25T18:16:21.627" v="1617"/>
        <pc:sldMkLst>
          <pc:docMk/>
          <pc:sldMk cId="4119908639" sldId="268"/>
        </pc:sldMkLst>
        <pc:spChg chg="mod">
          <ac:chgData name="Pat Flynn" userId="94b1a5e4-d2f8-4d5f-b888-9c264e4a8a56" providerId="ADAL" clId="{F4F7A9B1-A0DC-4939-B7DB-127F9C597CC3}" dt="2024-09-25T17:36:32.294" v="621" actId="20577"/>
          <ac:spMkLst>
            <pc:docMk/>
            <pc:sldMk cId="4119908639" sldId="268"/>
            <ac:spMk id="3" creationId="{EE3056FA-9055-2427-D0E3-895A441F7889}"/>
          </ac:spMkLst>
        </pc:spChg>
        <pc:picChg chg="add del mod">
          <ac:chgData name="Pat Flynn" userId="94b1a5e4-d2f8-4d5f-b888-9c264e4a8a56" providerId="ADAL" clId="{F4F7A9B1-A0DC-4939-B7DB-127F9C597CC3}" dt="2024-09-25T18:10:38.500" v="1131"/>
          <ac:picMkLst>
            <pc:docMk/>
            <pc:sldMk cId="4119908639" sldId="268"/>
            <ac:picMk id="7" creationId="{6938E6C3-BF2A-04C7-E0CF-B75E02DEF7AC}"/>
          </ac:picMkLst>
        </pc:picChg>
        <pc:picChg chg="add del mod ord">
          <ac:chgData name="Pat Flynn" userId="94b1a5e4-d2f8-4d5f-b888-9c264e4a8a56" providerId="ADAL" clId="{F4F7A9B1-A0DC-4939-B7DB-127F9C597CC3}" dt="2024-09-25T18:10:48.181" v="1132"/>
          <ac:picMkLst>
            <pc:docMk/>
            <pc:sldMk cId="4119908639" sldId="268"/>
            <ac:picMk id="10" creationId="{6CE800A6-0592-0DAF-F156-E2D974614386}"/>
          </ac:picMkLst>
        </pc:picChg>
        <pc:picChg chg="add del mod">
          <ac:chgData name="Pat Flynn" userId="94b1a5e4-d2f8-4d5f-b888-9c264e4a8a56" providerId="ADAL" clId="{F4F7A9B1-A0DC-4939-B7DB-127F9C597CC3}" dt="2024-09-25T18:15:28.087" v="1613"/>
          <ac:picMkLst>
            <pc:docMk/>
            <pc:sldMk cId="4119908639" sldId="268"/>
            <ac:picMk id="11" creationId="{303612B3-A577-45D0-096E-4F63950947B5}"/>
          </ac:picMkLst>
        </pc:picChg>
        <pc:picChg chg="add del mod ord">
          <ac:chgData name="Pat Flynn" userId="94b1a5e4-d2f8-4d5f-b888-9c264e4a8a56" providerId="ADAL" clId="{F4F7A9B1-A0DC-4939-B7DB-127F9C597CC3}" dt="2024-09-25T18:15:43.647" v="1614"/>
          <ac:picMkLst>
            <pc:docMk/>
            <pc:sldMk cId="4119908639" sldId="268"/>
            <ac:picMk id="15" creationId="{BE0C0056-FBB0-76BF-A37B-67835D3A2D0B}"/>
          </ac:picMkLst>
        </pc:picChg>
        <pc:picChg chg="add del mod">
          <ac:chgData name="Pat Flynn" userId="94b1a5e4-d2f8-4d5f-b888-9c264e4a8a56" providerId="ADAL" clId="{F4F7A9B1-A0DC-4939-B7DB-127F9C597CC3}" dt="2024-09-25T18:15:46.782" v="1616"/>
          <ac:picMkLst>
            <pc:docMk/>
            <pc:sldMk cId="4119908639" sldId="268"/>
            <ac:picMk id="16" creationId="{9F29F48B-4292-3D88-99E0-3F2C16193E60}"/>
          </ac:picMkLst>
        </pc:picChg>
        <pc:picChg chg="add del mod ord">
          <ac:chgData name="Pat Flynn" userId="94b1a5e4-d2f8-4d5f-b888-9c264e4a8a56" providerId="ADAL" clId="{F4F7A9B1-A0DC-4939-B7DB-127F9C597CC3}" dt="2024-09-25T18:16:21.627" v="1617"/>
          <ac:picMkLst>
            <pc:docMk/>
            <pc:sldMk cId="4119908639" sldId="268"/>
            <ac:picMk id="19" creationId="{98687DD7-A653-27B8-DF51-F101F4E23F67}"/>
          </ac:picMkLst>
        </pc:picChg>
        <pc:picChg chg="add mod">
          <ac:chgData name="Pat Flynn" userId="94b1a5e4-d2f8-4d5f-b888-9c264e4a8a56" providerId="ADAL" clId="{F4F7A9B1-A0DC-4939-B7DB-127F9C597CC3}" dt="2024-09-25T18:16:21.627" v="1617"/>
          <ac:picMkLst>
            <pc:docMk/>
            <pc:sldMk cId="4119908639" sldId="268"/>
            <ac:picMk id="20" creationId="{C3B92295-573A-D8E9-7E1A-054BE816AE0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DDC31E-AD23-4B40-9F53-EB68272AE52D}" type="datetimeFigureOut">
              <a:rPr lang="en-IE" smtClean="0"/>
              <a:t>25/09/2024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5A89B0-0223-4EE7-A79D-E36F5736865F}" type="slidenum">
              <a:rPr lang="en-IE" smtClean="0"/>
              <a:t>‹#›</a:t>
            </a:fld>
            <a:endParaRPr lang="en-IE"/>
          </a:p>
        </p:txBody>
      </p:sp>
    </p:spTree>
    <p:extLst>
      <p:ext uri="{BB962C8B-B14F-4D97-AF65-F5344CB8AC3E}">
        <p14:creationId xmlns:p14="http://schemas.microsoft.com/office/powerpoint/2010/main" val="1947104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Hello. This short presentation sets out the process for obtaining patron approval for building works at your school.  Before we begin it may be useful to focus briefly on the role and responsibilities of the BOM, and those of Le Chéile/</a:t>
            </a:r>
            <a:r>
              <a:rPr lang="en-IE" dirty="0" err="1"/>
              <a:t>Síol</a:t>
            </a:r>
            <a:r>
              <a:rPr lang="en-IE" dirty="0"/>
              <a:t> in respect of Property and building matters.</a:t>
            </a:r>
          </a:p>
        </p:txBody>
      </p:sp>
      <p:sp>
        <p:nvSpPr>
          <p:cNvPr id="4" name="Slide Number Placeholder 3"/>
          <p:cNvSpPr>
            <a:spLocks noGrp="1"/>
          </p:cNvSpPr>
          <p:nvPr>
            <p:ph type="sldNum" sz="quarter" idx="5"/>
          </p:nvPr>
        </p:nvSpPr>
        <p:spPr/>
        <p:txBody>
          <a:bodyPr/>
          <a:lstStyle/>
          <a:p>
            <a:fld id="{1E5A89B0-0223-4EE7-A79D-E36F5736865F}" type="slidenum">
              <a:rPr lang="en-IE" smtClean="0"/>
              <a:t>1</a:t>
            </a:fld>
            <a:endParaRPr lang="en-IE"/>
          </a:p>
        </p:txBody>
      </p:sp>
    </p:spTree>
    <p:extLst>
      <p:ext uri="{BB962C8B-B14F-4D97-AF65-F5344CB8AC3E}">
        <p14:creationId xmlns:p14="http://schemas.microsoft.com/office/powerpoint/2010/main" val="3900657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BOM should have awareness and oversight of all building works in the school. However as you can see from this slide, </a:t>
            </a:r>
            <a:r>
              <a:rPr lang="en-IE" dirty="0" err="1"/>
              <a:t>Síol</a:t>
            </a:r>
            <a:r>
              <a:rPr lang="en-IE" dirty="0"/>
              <a:t> has ultimate responsibility for all issues relating to property and buildings. </a:t>
            </a:r>
            <a:r>
              <a:rPr lang="en-IE" dirty="0" err="1"/>
              <a:t>Síol</a:t>
            </a:r>
            <a:r>
              <a:rPr lang="en-IE" dirty="0"/>
              <a:t> has now developed and approved Patron approval procedures in order to assist Boards of Management and Principals in ensuring that all required patron approvals are obtained and recorded.</a:t>
            </a:r>
          </a:p>
        </p:txBody>
      </p:sp>
      <p:sp>
        <p:nvSpPr>
          <p:cNvPr id="4" name="Slide Number Placeholder 3"/>
          <p:cNvSpPr>
            <a:spLocks noGrp="1"/>
          </p:cNvSpPr>
          <p:nvPr>
            <p:ph type="sldNum" sz="quarter" idx="5"/>
          </p:nvPr>
        </p:nvSpPr>
        <p:spPr/>
        <p:txBody>
          <a:bodyPr/>
          <a:lstStyle/>
          <a:p>
            <a:fld id="{1E5A89B0-0223-4EE7-A79D-E36F5736865F}" type="slidenum">
              <a:rPr lang="en-IE" smtClean="0"/>
              <a:t>2</a:t>
            </a:fld>
            <a:endParaRPr lang="en-IE"/>
          </a:p>
        </p:txBody>
      </p:sp>
    </p:spTree>
    <p:extLst>
      <p:ext uri="{BB962C8B-B14F-4D97-AF65-F5344CB8AC3E}">
        <p14:creationId xmlns:p14="http://schemas.microsoft.com/office/powerpoint/2010/main" val="3108949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While the majority of building works will be undertaken and funded via one or other of the DE Schemes listed, these </a:t>
            </a:r>
            <a:r>
              <a:rPr lang="en-IE" dirty="0" err="1"/>
              <a:t>preocedures</a:t>
            </a:r>
            <a:r>
              <a:rPr lang="en-IE" dirty="0"/>
              <a:t> also apply to non DE funded works. Routine maintenance work is excluded unless. It must be constantly borne in mind that the BOM and ultimately the Trust are responsible  where costs exceed the approved DE funding. Therefore oversight by the Trust of all works being carried out on school property is essential.</a:t>
            </a:r>
          </a:p>
        </p:txBody>
      </p:sp>
      <p:sp>
        <p:nvSpPr>
          <p:cNvPr id="4" name="Slide Number Placeholder 3"/>
          <p:cNvSpPr>
            <a:spLocks noGrp="1"/>
          </p:cNvSpPr>
          <p:nvPr>
            <p:ph type="sldNum" sz="quarter" idx="5"/>
          </p:nvPr>
        </p:nvSpPr>
        <p:spPr/>
        <p:txBody>
          <a:bodyPr/>
          <a:lstStyle/>
          <a:p>
            <a:fld id="{1E5A89B0-0223-4EE7-A79D-E36F5736865F}" type="slidenum">
              <a:rPr lang="en-IE" smtClean="0"/>
              <a:t>3</a:t>
            </a:fld>
            <a:endParaRPr lang="en-IE"/>
          </a:p>
        </p:txBody>
      </p:sp>
    </p:spTree>
    <p:extLst>
      <p:ext uri="{BB962C8B-B14F-4D97-AF65-F5344CB8AC3E}">
        <p14:creationId xmlns:p14="http://schemas.microsoft.com/office/powerpoint/2010/main" val="4191575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Routine building maintenance is a matter for the BOM, however apart from this Le Chéile/</a:t>
            </a:r>
            <a:r>
              <a:rPr lang="en-IE" dirty="0" err="1"/>
              <a:t>Síol</a:t>
            </a:r>
            <a:r>
              <a:rPr lang="en-IE" dirty="0"/>
              <a:t> need to have awareness of  and give approval for all other building works.</a:t>
            </a:r>
          </a:p>
        </p:txBody>
      </p:sp>
      <p:sp>
        <p:nvSpPr>
          <p:cNvPr id="4" name="Slide Number Placeholder 3"/>
          <p:cNvSpPr>
            <a:spLocks noGrp="1"/>
          </p:cNvSpPr>
          <p:nvPr>
            <p:ph type="sldNum" sz="quarter" idx="5"/>
          </p:nvPr>
        </p:nvSpPr>
        <p:spPr/>
        <p:txBody>
          <a:bodyPr/>
          <a:lstStyle/>
          <a:p>
            <a:fld id="{1E5A89B0-0223-4EE7-A79D-E36F5736865F}" type="slidenum">
              <a:rPr lang="en-IE" smtClean="0"/>
              <a:t>4</a:t>
            </a:fld>
            <a:endParaRPr lang="en-IE"/>
          </a:p>
        </p:txBody>
      </p:sp>
    </p:spTree>
    <p:extLst>
      <p:ext uri="{BB962C8B-B14F-4D97-AF65-F5344CB8AC3E}">
        <p14:creationId xmlns:p14="http://schemas.microsoft.com/office/powerpoint/2010/main" val="125775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Approvals process has been developed to align closely with the Department of Education procedures and a key consideration was to minimise any additional workload on Principals. There are four occasions where Patron approval must be obtained. These are referred to as “Gateways” to prevent confusion with DE “Stages”</a:t>
            </a:r>
          </a:p>
          <a:p>
            <a:pPr marL="228600" indent="-228600">
              <a:buAutoNum type="arabicPeriod"/>
            </a:pPr>
            <a:r>
              <a:rPr lang="en-IE" dirty="0"/>
              <a:t>Gateway 1 – Permission must be obtained prior to applying to the DE for a grant under any of their schemes, or undertaking  non DE funded building works.</a:t>
            </a:r>
          </a:p>
          <a:p>
            <a:pPr marL="228600" indent="-228600">
              <a:buAutoNum type="arabicPeriod"/>
            </a:pPr>
            <a:r>
              <a:rPr lang="en-IE" dirty="0"/>
              <a:t>2. Gateway 2 – Patron approval must again be obtained prior to commencing design of the project</a:t>
            </a:r>
          </a:p>
          <a:p>
            <a:pPr marL="228600" indent="-228600">
              <a:buAutoNum type="arabicPeriod"/>
            </a:pPr>
            <a:r>
              <a:rPr lang="en-IE" dirty="0"/>
              <a:t>3. Gateway 3 – Again prior to going to tender for the works</a:t>
            </a:r>
          </a:p>
          <a:p>
            <a:pPr marL="228600" indent="-228600">
              <a:buAutoNum type="arabicPeriod"/>
            </a:pPr>
            <a:r>
              <a:rPr lang="en-IE" dirty="0"/>
              <a:t>Gateway 4 – Approval must be obtained prior to appointing a Contractor</a:t>
            </a:r>
          </a:p>
          <a:p>
            <a:pPr marL="228600" indent="-228600">
              <a:buAutoNum type="arabicPeriod"/>
            </a:pPr>
            <a:r>
              <a:rPr lang="en-IE" dirty="0"/>
              <a:t>While in practice it is likely to be the Principal who communicates with </a:t>
            </a:r>
            <a:r>
              <a:rPr lang="en-IE" dirty="0" err="1"/>
              <a:t>Síol</a:t>
            </a:r>
            <a:r>
              <a:rPr lang="en-IE" dirty="0"/>
              <a:t> in relation to this it should be noted that in each case it is the responsibility of the Board of Management to ensure these procedures are followed. </a:t>
            </a:r>
          </a:p>
        </p:txBody>
      </p:sp>
      <p:sp>
        <p:nvSpPr>
          <p:cNvPr id="4" name="Slide Number Placeholder 3"/>
          <p:cNvSpPr>
            <a:spLocks noGrp="1"/>
          </p:cNvSpPr>
          <p:nvPr>
            <p:ph type="sldNum" sz="quarter" idx="5"/>
          </p:nvPr>
        </p:nvSpPr>
        <p:spPr/>
        <p:txBody>
          <a:bodyPr/>
          <a:lstStyle/>
          <a:p>
            <a:fld id="{1E5A89B0-0223-4EE7-A79D-E36F5736865F}" type="slidenum">
              <a:rPr lang="en-IE" smtClean="0"/>
              <a:t>5</a:t>
            </a:fld>
            <a:endParaRPr lang="en-IE"/>
          </a:p>
        </p:txBody>
      </p:sp>
    </p:spTree>
    <p:extLst>
      <p:ext uri="{BB962C8B-B14F-4D97-AF65-F5344CB8AC3E}">
        <p14:creationId xmlns:p14="http://schemas.microsoft.com/office/powerpoint/2010/main" val="2945588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There is a separate application form for each Gateway and the correct application form for each Gateway should be completed and emailed to Pat Flynn using the email address pat@lecheiletrust.ie. These application forms will be emailed to all schools shortly and are editable. They specify the required information to enable </a:t>
            </a:r>
            <a:r>
              <a:rPr lang="en-IE" dirty="0" err="1"/>
              <a:t>Síol</a:t>
            </a:r>
            <a:r>
              <a:rPr lang="en-IE" dirty="0"/>
              <a:t> to make a timely decision on your application. If all of the required information is not included this will result in delays or failure to obtain approval.</a:t>
            </a:r>
          </a:p>
        </p:txBody>
      </p:sp>
      <p:sp>
        <p:nvSpPr>
          <p:cNvPr id="4" name="Slide Number Placeholder 3"/>
          <p:cNvSpPr>
            <a:spLocks noGrp="1"/>
          </p:cNvSpPr>
          <p:nvPr>
            <p:ph type="sldNum" sz="quarter" idx="5"/>
          </p:nvPr>
        </p:nvSpPr>
        <p:spPr/>
        <p:txBody>
          <a:bodyPr/>
          <a:lstStyle/>
          <a:p>
            <a:fld id="{1E5A89B0-0223-4EE7-A79D-E36F5736865F}" type="slidenum">
              <a:rPr lang="en-IE" smtClean="0"/>
              <a:t>6</a:t>
            </a:fld>
            <a:endParaRPr lang="en-IE"/>
          </a:p>
        </p:txBody>
      </p:sp>
    </p:spTree>
    <p:extLst>
      <p:ext uri="{BB962C8B-B14F-4D97-AF65-F5344CB8AC3E}">
        <p14:creationId xmlns:p14="http://schemas.microsoft.com/office/powerpoint/2010/main" val="494479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Under no circumstances should you proceed with a project unless each required approval has been obtained. This is essential to protect Principal`s, Boards of Management and the Trust.</a:t>
            </a:r>
            <a:r>
              <a:rPr lang="en-US" sz="1200" b="1" dirty="0">
                <a:latin typeface="Times New Roman"/>
                <a:ea typeface="Calibri"/>
                <a:cs typeface="Calibri"/>
              </a:rPr>
              <a:t> These procedures are being put in place to give boards of management an extra layer of protection to ensure the consultant/ design team engaged is complying with Department of Education procedures and standards.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a:ea typeface="Calibri"/>
                <a:cs typeface="Calibri"/>
              </a:rPr>
              <a:t>The flow chart on screen is a visual representation of the process</a:t>
            </a:r>
            <a:endParaRPr lang="en-US" dirty="0">
              <a:latin typeface="Calibri" panose="020F0502020204030204"/>
              <a:ea typeface="Calibri"/>
              <a:cs typeface="Calibri"/>
            </a:endParaRPr>
          </a:p>
          <a:p>
            <a:endParaRPr lang="en-IE" dirty="0"/>
          </a:p>
        </p:txBody>
      </p:sp>
      <p:sp>
        <p:nvSpPr>
          <p:cNvPr id="4" name="Slide Number Placeholder 3"/>
          <p:cNvSpPr>
            <a:spLocks noGrp="1"/>
          </p:cNvSpPr>
          <p:nvPr>
            <p:ph type="sldNum" sz="quarter" idx="5"/>
          </p:nvPr>
        </p:nvSpPr>
        <p:spPr/>
        <p:txBody>
          <a:bodyPr/>
          <a:lstStyle/>
          <a:p>
            <a:fld id="{1E5A89B0-0223-4EE7-A79D-E36F5736865F}" type="slidenum">
              <a:rPr lang="en-IE" smtClean="0"/>
              <a:t>7</a:t>
            </a:fld>
            <a:endParaRPr lang="en-IE"/>
          </a:p>
        </p:txBody>
      </p:sp>
    </p:spTree>
    <p:extLst>
      <p:ext uri="{BB962C8B-B14F-4D97-AF65-F5344CB8AC3E}">
        <p14:creationId xmlns:p14="http://schemas.microsoft.com/office/powerpoint/2010/main" val="4051805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We hope that this presentation provides some clarity around the approvals process for building works. A copy of the LC Property Policy and a detailed document on these procedures will be emailed to each school Principal and BOM Chairperson following these cluster meetings. Once you have received them and had an opportunity to go through them we will be happy to address any questions or concerns you may have.</a:t>
            </a:r>
          </a:p>
          <a:p>
            <a:r>
              <a:rPr lang="en-IE" dirty="0"/>
              <a:t>Thank you </a:t>
            </a:r>
            <a:r>
              <a:rPr lang="en-IE"/>
              <a:t>very much </a:t>
            </a:r>
            <a:r>
              <a:rPr lang="en-IE" dirty="0"/>
              <a:t>for </a:t>
            </a:r>
            <a:r>
              <a:rPr lang="en-IE"/>
              <a:t>your attention.</a:t>
            </a:r>
            <a:endParaRPr lang="en-IE" dirty="0"/>
          </a:p>
        </p:txBody>
      </p:sp>
      <p:sp>
        <p:nvSpPr>
          <p:cNvPr id="4" name="Slide Number Placeholder 3"/>
          <p:cNvSpPr>
            <a:spLocks noGrp="1"/>
          </p:cNvSpPr>
          <p:nvPr>
            <p:ph type="sldNum" sz="quarter" idx="5"/>
          </p:nvPr>
        </p:nvSpPr>
        <p:spPr/>
        <p:txBody>
          <a:bodyPr/>
          <a:lstStyle/>
          <a:p>
            <a:fld id="{1E5A89B0-0223-4EE7-A79D-E36F5736865F}" type="slidenum">
              <a:rPr lang="en-IE" smtClean="0"/>
              <a:t>10</a:t>
            </a:fld>
            <a:endParaRPr lang="en-IE"/>
          </a:p>
        </p:txBody>
      </p:sp>
    </p:spTree>
    <p:extLst>
      <p:ext uri="{BB962C8B-B14F-4D97-AF65-F5344CB8AC3E}">
        <p14:creationId xmlns:p14="http://schemas.microsoft.com/office/powerpoint/2010/main" val="2292776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EB46B8FB-F6A2-5F47-A6CD-A7E17E69270F}"/>
              </a:ext>
            </a:extLst>
          </p:cNvPr>
          <p:cNvGrpSpPr/>
          <p:nvPr/>
        </p:nvGrpSpPr>
        <p:grpSpPr>
          <a:xfrm>
            <a:off x="6201388" y="0"/>
            <a:ext cx="5990612" cy="6858001"/>
            <a:chOff x="6201388" y="0"/>
            <a:chExt cx="5990612" cy="6858001"/>
          </a:xfrm>
        </p:grpSpPr>
        <p:sp>
          <p:nvSpPr>
            <p:cNvPr id="45" name="Oval 44">
              <a:extLst>
                <a:ext uri="{FF2B5EF4-FFF2-40B4-BE49-F238E27FC236}">
                  <a16:creationId xmlns:a16="http://schemas.microsoft.com/office/drawing/2014/main" id="{419BDE93-3EC2-4E4D-BC0B-417378F49EDA}"/>
                </a:ext>
              </a:extLst>
            </p:cNvPr>
            <p:cNvSpPr/>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a:extLst>
                <a:ext uri="{FF2B5EF4-FFF2-40B4-BE49-F238E27FC236}">
                  <a16:creationId xmlns:a16="http://schemas.microsoft.com/office/drawing/2014/main" id="{FE21F82F-1EE5-8240-97F8-387DF0253FCE}"/>
                </a:ext>
              </a:extLst>
            </p:cNvPr>
            <p:cNvSpPr/>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48">
              <a:extLst>
                <a:ext uri="{FF2B5EF4-FFF2-40B4-BE49-F238E27FC236}">
                  <a16:creationId xmlns:a16="http://schemas.microsoft.com/office/drawing/2014/main" id="{AE1903E3-6B5F-6B4C-9A1F-62628A050AEB}"/>
                </a:ext>
              </a:extLst>
            </p:cNvPr>
            <p:cNvSpPr/>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Oval 50">
              <a:extLst>
                <a:ext uri="{FF2B5EF4-FFF2-40B4-BE49-F238E27FC236}">
                  <a16:creationId xmlns:a16="http://schemas.microsoft.com/office/drawing/2014/main" id="{F7C55863-3B37-0743-B001-1A970033FBA8}"/>
                </a:ext>
              </a:extLst>
            </p:cNvPr>
            <p:cNvSpPr/>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32B4C24-3A58-924C-B79A-D961EF7C2C48}"/>
                </a:ext>
              </a:extLst>
            </p:cNvPr>
            <p:cNvSpPr/>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1EF52E0-D2CF-544F-93A6-4D7B45A0483A}"/>
                </a:ext>
              </a:extLst>
            </p:cNvPr>
            <p:cNvSpPr/>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a:extLst>
                <a:ext uri="{FF2B5EF4-FFF2-40B4-BE49-F238E27FC236}">
                  <a16:creationId xmlns:a16="http://schemas.microsoft.com/office/drawing/2014/main" id="{6966CFE5-1C8C-2E4F-9B2D-A8438F5A5322}"/>
                </a:ext>
              </a:extLst>
            </p:cNvPr>
            <p:cNvSpPr/>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Freeform 64">
              <a:extLst>
                <a:ext uri="{FF2B5EF4-FFF2-40B4-BE49-F238E27FC236}">
                  <a16:creationId xmlns:a16="http://schemas.microsoft.com/office/drawing/2014/main" id="{9FD29EF3-A5B2-554A-A307-6BE1BCE8AF03}"/>
                </a:ext>
              </a:extLst>
            </p:cNvPr>
            <p:cNvSpPr/>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Oval 66">
              <a:extLst>
                <a:ext uri="{FF2B5EF4-FFF2-40B4-BE49-F238E27FC236}">
                  <a16:creationId xmlns:a16="http://schemas.microsoft.com/office/drawing/2014/main" id="{AC1ECAD8-0CF2-934D-AA1E-C108208CDE6F}"/>
                </a:ext>
              </a:extLst>
            </p:cNvPr>
            <p:cNvSpPr/>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DB14DED1-3A58-8C4D-902E-2A9F34043F61}"/>
                </a:ext>
              </a:extLst>
            </p:cNvPr>
            <p:cNvSpPr/>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65D65157-5719-0341-A807-A8956595FB4C}"/>
                </a:ext>
              </a:extLst>
            </p:cNvPr>
            <p:cNvSpPr/>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A7F23F74-B777-2A4C-8EF9-E798880D5942}"/>
                </a:ext>
              </a:extLst>
            </p:cNvPr>
            <p:cNvSpPr/>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a:extLst>
                <a:ext uri="{FF2B5EF4-FFF2-40B4-BE49-F238E27FC236}">
                  <a16:creationId xmlns:a16="http://schemas.microsoft.com/office/drawing/2014/main" id="{E3B9A050-0AE1-1D4B-A2AC-6EEF64B106D9}"/>
                </a:ext>
              </a:extLst>
            </p:cNvPr>
            <p:cNvSpPr/>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71">
              <a:extLst>
                <a:ext uri="{FF2B5EF4-FFF2-40B4-BE49-F238E27FC236}">
                  <a16:creationId xmlns:a16="http://schemas.microsoft.com/office/drawing/2014/main" id="{C424FE38-F803-8D47-BF56-1B18EC2B1F03}"/>
                </a:ext>
              </a:extLst>
            </p:cNvPr>
            <p:cNvSpPr/>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Oval 72">
              <a:extLst>
                <a:ext uri="{FF2B5EF4-FFF2-40B4-BE49-F238E27FC236}">
                  <a16:creationId xmlns:a16="http://schemas.microsoft.com/office/drawing/2014/main" id="{E37187F2-9212-0641-97D0-1ACD50B748A8}"/>
                </a:ext>
              </a:extLst>
            </p:cNvPr>
            <p:cNvSpPr/>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C760C651-2AC4-564E-BEAA-AB7FAFE7F79F}"/>
                </a:ext>
              </a:extLst>
            </p:cNvPr>
            <p:cNvSpPr/>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58B0A1B8-5BA3-3548-9511-B4904D05264B}"/>
                </a:ext>
              </a:extLst>
            </p:cNvPr>
            <p:cNvSpPr/>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a:extLst>
                <a:ext uri="{FF2B5EF4-FFF2-40B4-BE49-F238E27FC236}">
                  <a16:creationId xmlns:a16="http://schemas.microsoft.com/office/drawing/2014/main" id="{424CD779-EE9A-214D-9488-767327E373AA}"/>
                </a:ext>
              </a:extLst>
            </p:cNvPr>
            <p:cNvSpPr/>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76">
              <a:extLst>
                <a:ext uri="{FF2B5EF4-FFF2-40B4-BE49-F238E27FC236}">
                  <a16:creationId xmlns:a16="http://schemas.microsoft.com/office/drawing/2014/main" id="{630D08C6-9EFB-8540-875F-2A55DED2AAE3}"/>
                </a:ext>
              </a:extLst>
            </p:cNvPr>
            <p:cNvSpPr/>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77">
              <a:extLst>
                <a:ext uri="{FF2B5EF4-FFF2-40B4-BE49-F238E27FC236}">
                  <a16:creationId xmlns:a16="http://schemas.microsoft.com/office/drawing/2014/main" id="{D7E8DA86-1294-4641-9C52-6E153150641C}"/>
                </a:ext>
              </a:extLst>
            </p:cNvPr>
            <p:cNvSpPr/>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78">
              <a:extLst>
                <a:ext uri="{FF2B5EF4-FFF2-40B4-BE49-F238E27FC236}">
                  <a16:creationId xmlns:a16="http://schemas.microsoft.com/office/drawing/2014/main" id="{011063C9-2A43-3348-A018-F27FACAA778D}"/>
                </a:ext>
              </a:extLst>
            </p:cNvPr>
            <p:cNvSpPr/>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79">
              <a:extLst>
                <a:ext uri="{FF2B5EF4-FFF2-40B4-BE49-F238E27FC236}">
                  <a16:creationId xmlns:a16="http://schemas.microsoft.com/office/drawing/2014/main" id="{EE85C7DE-D965-244F-BD95-3A05FF4AAC61}"/>
                </a:ext>
              </a:extLst>
            </p:cNvPr>
            <p:cNvSpPr/>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80">
              <a:extLst>
                <a:ext uri="{FF2B5EF4-FFF2-40B4-BE49-F238E27FC236}">
                  <a16:creationId xmlns:a16="http://schemas.microsoft.com/office/drawing/2014/main" id="{315A1389-149A-3342-A863-637D42FDB28D}"/>
                </a:ext>
              </a:extLst>
            </p:cNvPr>
            <p:cNvSpPr/>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81">
              <a:extLst>
                <a:ext uri="{FF2B5EF4-FFF2-40B4-BE49-F238E27FC236}">
                  <a16:creationId xmlns:a16="http://schemas.microsoft.com/office/drawing/2014/main" id="{B149CC6F-B6C6-BE46-B451-1BF7D47A8936}"/>
                </a:ext>
              </a:extLst>
            </p:cNvPr>
            <p:cNvSpPr/>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CDAB39E9-6F50-3F4B-9DDB-FC0E0CA993A6}"/>
              </a:ext>
            </a:extLst>
          </p:cNvPr>
          <p:cNvSpPr>
            <a:spLocks noGrp="1"/>
          </p:cNvSpPr>
          <p:nvPr>
            <p:ph type="ctrTitle"/>
          </p:nvPr>
        </p:nvSpPr>
        <p:spPr>
          <a:xfrm>
            <a:off x="565150" y="768334"/>
            <a:ext cx="5066001" cy="2866405"/>
          </a:xfrm>
        </p:spPr>
        <p:txBody>
          <a:bodyPr anchor="t"/>
          <a:lstStyle>
            <a:lvl1pPr algn="l">
              <a:defRPr sz="6000"/>
            </a:lvl1pPr>
          </a:lstStyle>
          <a:p>
            <a:r>
              <a:rPr lang="en-US" dirty="0"/>
              <a:t>Click to edit Master title style</a:t>
            </a:r>
          </a:p>
        </p:txBody>
      </p:sp>
      <p:sp>
        <p:nvSpPr>
          <p:cNvPr id="3" name="Subtitle 2">
            <a:extLst>
              <a:ext uri="{FF2B5EF4-FFF2-40B4-BE49-F238E27FC236}">
                <a16:creationId xmlns:a16="http://schemas.microsoft.com/office/drawing/2014/main" id="{A6B2C33E-E9A6-304D-BBCB-97AD0B213CE0}"/>
              </a:ext>
            </a:extLst>
          </p:cNvPr>
          <p:cNvSpPr>
            <a:spLocks noGrp="1"/>
          </p:cNvSpPr>
          <p:nvPr>
            <p:ph type="subTitle" idx="1"/>
          </p:nvPr>
        </p:nvSpPr>
        <p:spPr>
          <a:xfrm>
            <a:off x="565150" y="4283239"/>
            <a:ext cx="5066001" cy="1475177"/>
          </a:xfrm>
        </p:spPr>
        <p:txBody>
          <a:bodyPr anchor="b"/>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29C75C4-E533-BE48-B528-D1A278BC39A3}"/>
              </a:ext>
            </a:extLst>
          </p:cNvPr>
          <p:cNvSpPr>
            <a:spLocks noGrp="1"/>
          </p:cNvSpPr>
          <p:nvPr>
            <p:ph type="dt" sz="half" idx="10"/>
          </p:nvPr>
        </p:nvSpPr>
        <p:spPr>
          <a:xfrm>
            <a:off x="566928" y="457200"/>
            <a:ext cx="3608205" cy="365125"/>
          </a:xfrm>
        </p:spPr>
        <p:txBody>
          <a:bodyPr/>
          <a:lstStyle>
            <a:lvl1pPr algn="l">
              <a:defRPr/>
            </a:lvl1pPr>
          </a:lstStyle>
          <a:p>
            <a:pPr algn="l"/>
            <a:fld id="{A5B0A250-5CC0-1746-B209-08E8B0DAE6AF}" type="datetimeFigureOut">
              <a:rPr lang="en-US" smtClean="0"/>
              <a:pPr algn="l"/>
              <a:t>9/25/2024</a:t>
            </a:fld>
            <a:endParaRPr lang="en-US" dirty="0"/>
          </a:p>
        </p:txBody>
      </p:sp>
      <p:sp>
        <p:nvSpPr>
          <p:cNvPr id="5" name="Footer Placeholder 4">
            <a:extLst>
              <a:ext uri="{FF2B5EF4-FFF2-40B4-BE49-F238E27FC236}">
                <a16:creationId xmlns:a16="http://schemas.microsoft.com/office/drawing/2014/main" id="{8F09BA8A-EF83-434D-A90E-0805D1104A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FCFDDE0-90B9-AD4E-B0EB-E7464FA9CDF2}"/>
              </a:ext>
            </a:extLst>
          </p:cNvPr>
          <p:cNvSpPr>
            <a:spLocks noGrp="1"/>
          </p:cNvSpPr>
          <p:nvPr>
            <p:ph type="sldNum" sz="quarter" idx="12"/>
          </p:nvPr>
        </p:nvSpPr>
        <p:spPr>
          <a:xfrm>
            <a:off x="4817335" y="6141085"/>
            <a:ext cx="813816" cy="365125"/>
          </a:xfrm>
        </p:spPr>
        <p:txBody>
          <a:bodyPr/>
          <a:lstStyle/>
          <a:p>
            <a:fld id="{49ABCAEC-7D34-E549-A96E-FCEDAADBE4B0}" type="slidenum">
              <a:rPr lang="en-US" smtClean="0"/>
              <a:t>‹#›</a:t>
            </a:fld>
            <a:endParaRPr lang="en-US" dirty="0"/>
          </a:p>
        </p:txBody>
      </p:sp>
      <p:cxnSp>
        <p:nvCxnSpPr>
          <p:cNvPr id="7" name="Straight Connector 6">
            <a:extLst>
              <a:ext uri="{FF2B5EF4-FFF2-40B4-BE49-F238E27FC236}">
                <a16:creationId xmlns:a16="http://schemas.microsoft.com/office/drawing/2014/main" id="{D33A3282-0389-C547-8CA6-7F3E7F27B34D}"/>
              </a:ext>
            </a:extLst>
          </p:cNvPr>
          <p:cNvCxnSpPr>
            <a:cxnSpLocks/>
          </p:cNvCxnSpPr>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2847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ED46EE4-CE67-DD46-A751-9FEA049A22B8}"/>
              </a:ext>
            </a:extLst>
          </p:cNvPr>
          <p:cNvGrpSpPr/>
          <p:nvPr/>
        </p:nvGrpSpPr>
        <p:grpSpPr>
          <a:xfrm>
            <a:off x="8928528" y="0"/>
            <a:ext cx="3263472" cy="6858000"/>
            <a:chOff x="8928528" y="0"/>
            <a:chExt cx="3263472" cy="6858000"/>
          </a:xfrm>
        </p:grpSpPr>
        <p:sp>
          <p:nvSpPr>
            <p:cNvPr id="23" name="Oval 22">
              <a:extLst>
                <a:ext uri="{FF2B5EF4-FFF2-40B4-BE49-F238E27FC236}">
                  <a16:creationId xmlns:a16="http://schemas.microsoft.com/office/drawing/2014/main" id="{955C5B70-D34F-8A49-B220-808CE2BBB7F3}"/>
                </a:ext>
              </a:extLst>
            </p:cNvPr>
            <p:cNvSpPr/>
            <p:nvPr/>
          </p:nvSpPr>
          <p:spPr>
            <a:xfrm>
              <a:off x="8928528" y="491812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4BBFE624-6DBD-8541-B43B-180C0AFA21F0}"/>
                </a:ext>
              </a:extLst>
            </p:cNvPr>
            <p:cNvSpPr/>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6E01AC23-2120-A542-B140-5A29AA27A2C8}"/>
                </a:ext>
              </a:extLst>
            </p:cNvPr>
            <p:cNvSpPr/>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Oval 25">
              <a:extLst>
                <a:ext uri="{FF2B5EF4-FFF2-40B4-BE49-F238E27FC236}">
                  <a16:creationId xmlns:a16="http://schemas.microsoft.com/office/drawing/2014/main" id="{154689C0-9C35-9B4D-906B-DA287DA55A38}"/>
                </a:ext>
              </a:extLst>
            </p:cNvPr>
            <p:cNvSpPr/>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96570F0-11E0-6147-9053-E3A4B5DBA0E4}"/>
                </a:ext>
              </a:extLst>
            </p:cNvPr>
            <p:cNvSpPr/>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BDD97F6-A366-B54A-B889-42E97AFEDE37}"/>
                </a:ext>
              </a:extLst>
            </p:cNvPr>
            <p:cNvSpPr/>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58E853BC-EE80-374B-B823-8D51A948C4CF}"/>
                </a:ext>
              </a:extLst>
            </p:cNvPr>
            <p:cNvSpPr/>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4B5B70B1-649D-9848-B5D4-6DE04D55F5F0}"/>
                </a:ext>
              </a:extLst>
            </p:cNvPr>
            <p:cNvSpPr/>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id="{46A2092A-2157-0A49-937F-BBAE14687DE7}"/>
                </a:ext>
              </a:extLst>
            </p:cNvPr>
            <p:cNvSpPr/>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31">
              <a:extLst>
                <a:ext uri="{FF2B5EF4-FFF2-40B4-BE49-F238E27FC236}">
                  <a16:creationId xmlns:a16="http://schemas.microsoft.com/office/drawing/2014/main" id="{F092371E-D526-AF43-816F-F7AEBA9FF166}"/>
                </a:ext>
              </a:extLst>
            </p:cNvPr>
            <p:cNvSpPr/>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06995714-B51E-E84A-9FD5-3AD33004E517}"/>
                </a:ext>
              </a:extLst>
            </p:cNvPr>
            <p:cNvSpPr/>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id="{0FDB0CC5-76AA-6E44-8376-4EE649C1DE42}"/>
                </a:ext>
              </a:extLst>
            </p:cNvPr>
            <p:cNvSpPr/>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id="{3D981F0B-8982-1C45-8D7C-30E744003823}"/>
                </a:ext>
              </a:extLst>
            </p:cNvPr>
            <p:cNvSpPr/>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DF76EEB7-1E87-0447-8CD6-DD220CF4EE59}"/>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BA8AE526-3A03-9B41-8C9F-27156E701C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D08D72-182D-C947-B3F7-B74948D0849B}"/>
              </a:ext>
            </a:extLst>
          </p:cNvPr>
          <p:cNvSpPr>
            <a:spLocks noGrp="1"/>
          </p:cNvSpPr>
          <p:nvPr>
            <p:ph type="dt" sz="half" idx="10"/>
          </p:nvPr>
        </p:nvSpPr>
        <p:spPr/>
        <p:txBody>
          <a:bodyPr/>
          <a:lstStyle/>
          <a:p>
            <a:fld id="{A5B0A250-5CC0-1746-B209-08E8B0DAE6AF}" type="datetimeFigureOut">
              <a:rPr lang="en-US" smtClean="0"/>
              <a:t>9/25/2024</a:t>
            </a:fld>
            <a:endParaRPr lang="en-US" dirty="0"/>
          </a:p>
        </p:txBody>
      </p:sp>
      <p:sp>
        <p:nvSpPr>
          <p:cNvPr id="5" name="Footer Placeholder 4">
            <a:extLst>
              <a:ext uri="{FF2B5EF4-FFF2-40B4-BE49-F238E27FC236}">
                <a16:creationId xmlns:a16="http://schemas.microsoft.com/office/drawing/2014/main" id="{B076E396-D059-AF4D-A1D9-C1347978AA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8845B6-87C0-2F4A-8146-00E911CDF70D}"/>
              </a:ext>
            </a:extLst>
          </p:cNvPr>
          <p:cNvSpPr>
            <a:spLocks noGrp="1"/>
          </p:cNvSpPr>
          <p:nvPr>
            <p:ph type="sldNum" sz="quarter" idx="12"/>
          </p:nvPr>
        </p:nvSpPr>
        <p:spPr>
          <a:xfrm>
            <a:off x="7086480" y="6141085"/>
            <a:ext cx="813816" cy="365125"/>
          </a:xfrm>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id="{A78A912D-4325-C449-BF2E-F331A221C695}"/>
              </a:ext>
            </a:extLst>
          </p:cNvPr>
          <p:cNvCxnSpPr>
            <a:cxnSpLocks/>
          </p:cNvCxnSpPr>
          <p:nvPr/>
        </p:nvCxnSpPr>
        <p:spPr>
          <a:xfrm>
            <a:off x="565150" y="6087110"/>
            <a:ext cx="7335146"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4505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3803ECC-8207-244B-8051-94AA5304EDD9}"/>
              </a:ext>
            </a:extLst>
          </p:cNvPr>
          <p:cNvGrpSpPr/>
          <p:nvPr/>
        </p:nvGrpSpPr>
        <p:grpSpPr>
          <a:xfrm>
            <a:off x="10290315" y="0"/>
            <a:ext cx="1901686" cy="6858000"/>
            <a:chOff x="10290315" y="0"/>
            <a:chExt cx="1901686" cy="6858000"/>
          </a:xfrm>
        </p:grpSpPr>
        <p:sp>
          <p:nvSpPr>
            <p:cNvPr id="17" name="Freeform 16">
              <a:extLst>
                <a:ext uri="{FF2B5EF4-FFF2-40B4-BE49-F238E27FC236}">
                  <a16:creationId xmlns:a16="http://schemas.microsoft.com/office/drawing/2014/main" id="{CF2E8536-821C-3846-A152-2001B7BA4BC9}"/>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57A02781-FFB4-C04E-97FB-78D26A9E8F1C}"/>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14C29607-37D2-7A4B-98E2-2C851CD6776C}"/>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D12FC7BA-80CC-1C4E-B268-B3EEA08137F1}"/>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BEBC8FB1-96B9-D84A-BD2A-BC8410EBE012}"/>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5A8455B4-A778-B44D-A7E8-C45A4846D9F7}"/>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Vertical Title 1">
            <a:extLst>
              <a:ext uri="{FF2B5EF4-FFF2-40B4-BE49-F238E27FC236}">
                <a16:creationId xmlns:a16="http://schemas.microsoft.com/office/drawing/2014/main" id="{B0407CCA-80EF-2B45-8F8C-7D5796A61BC0}"/>
              </a:ext>
            </a:extLst>
          </p:cNvPr>
          <p:cNvSpPr>
            <a:spLocks noGrp="1"/>
          </p:cNvSpPr>
          <p:nvPr>
            <p:ph type="title" orient="vert"/>
          </p:nvPr>
        </p:nvSpPr>
        <p:spPr>
          <a:xfrm>
            <a:off x="8950095" y="976630"/>
            <a:ext cx="2268507" cy="478459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A221C3-F2D3-FC4F-938B-4C4CAC7370B1}"/>
              </a:ext>
            </a:extLst>
          </p:cNvPr>
          <p:cNvSpPr>
            <a:spLocks noGrp="1"/>
          </p:cNvSpPr>
          <p:nvPr>
            <p:ph type="body" orient="vert" idx="1"/>
          </p:nvPr>
        </p:nvSpPr>
        <p:spPr>
          <a:xfrm>
            <a:off x="565150" y="976630"/>
            <a:ext cx="8264057" cy="478459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061B46-3E9A-AC48-8C84-5B46EA1EC583}"/>
              </a:ext>
            </a:extLst>
          </p:cNvPr>
          <p:cNvSpPr>
            <a:spLocks noGrp="1"/>
          </p:cNvSpPr>
          <p:nvPr>
            <p:ph type="dt" sz="half" idx="10"/>
          </p:nvPr>
        </p:nvSpPr>
        <p:spPr/>
        <p:txBody>
          <a:bodyPr/>
          <a:lstStyle/>
          <a:p>
            <a:fld id="{A5B0A250-5CC0-1746-B209-08E8B0DAE6AF}" type="datetimeFigureOut">
              <a:rPr lang="en-US" smtClean="0"/>
              <a:t>9/25/2024</a:t>
            </a:fld>
            <a:endParaRPr lang="en-US"/>
          </a:p>
        </p:txBody>
      </p:sp>
      <p:sp>
        <p:nvSpPr>
          <p:cNvPr id="5" name="Footer Placeholder 4">
            <a:extLst>
              <a:ext uri="{FF2B5EF4-FFF2-40B4-BE49-F238E27FC236}">
                <a16:creationId xmlns:a16="http://schemas.microsoft.com/office/drawing/2014/main" id="{369F8F49-5859-714C-8EE1-61A74F324E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2B6F69-3FFA-D94F-BA99-873D36F7F69D}"/>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id="{C31B40EC-87DB-A64F-9D4B-98A86F7CEFFF}"/>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519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F0CAFDA3-320A-C24D-A7A1-20C1267EC987}"/>
              </a:ext>
            </a:extLst>
          </p:cNvPr>
          <p:cNvGrpSpPr/>
          <p:nvPr/>
        </p:nvGrpSpPr>
        <p:grpSpPr>
          <a:xfrm>
            <a:off x="8928528" y="0"/>
            <a:ext cx="3263472" cy="6858000"/>
            <a:chOff x="8928528" y="0"/>
            <a:chExt cx="3263472" cy="6858000"/>
          </a:xfrm>
        </p:grpSpPr>
        <p:sp>
          <p:nvSpPr>
            <p:cNvPr id="23" name="Oval 22">
              <a:extLst>
                <a:ext uri="{FF2B5EF4-FFF2-40B4-BE49-F238E27FC236}">
                  <a16:creationId xmlns:a16="http://schemas.microsoft.com/office/drawing/2014/main" id="{D2411669-6E2C-2243-99CD-6BC9D724FA1F}"/>
                </a:ext>
              </a:extLst>
            </p:cNvPr>
            <p:cNvSpPr/>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C4E0C522-0F40-ED44-A700-F1BCD1CF74F5}"/>
                </a:ext>
              </a:extLst>
            </p:cNvPr>
            <p:cNvSpPr/>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B79B4380-CBEC-C341-A10E-5EF9A8597959}"/>
                </a:ext>
              </a:extLst>
            </p:cNvPr>
            <p:cNvSpPr/>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Oval 25">
              <a:extLst>
                <a:ext uri="{FF2B5EF4-FFF2-40B4-BE49-F238E27FC236}">
                  <a16:creationId xmlns:a16="http://schemas.microsoft.com/office/drawing/2014/main" id="{F04AD70E-5490-4C4E-A05D-D67949C51A74}"/>
                </a:ext>
              </a:extLst>
            </p:cNvPr>
            <p:cNvSpPr/>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28A8883-9F24-0047-92B7-45B3D2E7D9C0}"/>
                </a:ext>
              </a:extLst>
            </p:cNvPr>
            <p:cNvSpPr/>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AC3A3BB-FD2C-FB44-9478-FA87EF229D37}"/>
                </a:ext>
              </a:extLst>
            </p:cNvPr>
            <p:cNvSpPr/>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BF46B3B1-E981-BB40-B916-51A6D3851969}"/>
                </a:ext>
              </a:extLst>
            </p:cNvPr>
            <p:cNvSpPr/>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EA7DAE92-7D6B-B042-83BE-047C8EC322A0}"/>
                </a:ext>
              </a:extLst>
            </p:cNvPr>
            <p:cNvSpPr/>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id="{06AADCE6-4277-EA49-AF23-63B53CA6772A}"/>
                </a:ext>
              </a:extLst>
            </p:cNvPr>
            <p:cNvSpPr/>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31">
              <a:extLst>
                <a:ext uri="{FF2B5EF4-FFF2-40B4-BE49-F238E27FC236}">
                  <a16:creationId xmlns:a16="http://schemas.microsoft.com/office/drawing/2014/main" id="{58CEA343-047B-DF4E-A7A8-881C7740EA36}"/>
                </a:ext>
              </a:extLst>
            </p:cNvPr>
            <p:cNvSpPr/>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FCCBAA07-17CE-2740-AA04-AEDA5EAD2796}"/>
                </a:ext>
              </a:extLst>
            </p:cNvPr>
            <p:cNvSpPr/>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id="{BF15C430-7951-6040-BD4C-4E996E94480E}"/>
                </a:ext>
              </a:extLst>
            </p:cNvPr>
            <p:cNvSpPr/>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id="{0B3467F9-370D-5C4C-9EDE-E0CA0E401568}"/>
                </a:ext>
              </a:extLst>
            </p:cNvPr>
            <p:cNvSpPr/>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652A1E4-52BA-534C-AECC-35C3CF44F861}"/>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8315675-65B4-E14F-9785-663A83B7B6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676A1E-2332-684F-BDD2-687C166BDEC0}"/>
              </a:ext>
            </a:extLst>
          </p:cNvPr>
          <p:cNvSpPr>
            <a:spLocks noGrp="1"/>
          </p:cNvSpPr>
          <p:nvPr>
            <p:ph type="dt" sz="half" idx="10"/>
          </p:nvPr>
        </p:nvSpPr>
        <p:spPr/>
        <p:txBody>
          <a:bodyPr/>
          <a:lstStyle/>
          <a:p>
            <a:fld id="{A5B0A250-5CC0-1746-B209-08E8B0DAE6AF}" type="datetimeFigureOut">
              <a:rPr lang="en-US" smtClean="0"/>
              <a:t>9/25/2024</a:t>
            </a:fld>
            <a:endParaRPr lang="en-US" dirty="0"/>
          </a:p>
        </p:txBody>
      </p:sp>
      <p:sp>
        <p:nvSpPr>
          <p:cNvPr id="5" name="Footer Placeholder 4">
            <a:extLst>
              <a:ext uri="{FF2B5EF4-FFF2-40B4-BE49-F238E27FC236}">
                <a16:creationId xmlns:a16="http://schemas.microsoft.com/office/drawing/2014/main" id="{22BB8CB0-B7BE-7D4F-B254-8A2F8AEC27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E5A569-A063-8E40-B703-82B11D2A988A}"/>
              </a:ext>
            </a:extLst>
          </p:cNvPr>
          <p:cNvSpPr>
            <a:spLocks noGrp="1"/>
          </p:cNvSpPr>
          <p:nvPr>
            <p:ph type="sldNum" sz="quarter" idx="12"/>
          </p:nvPr>
        </p:nvSpPr>
        <p:spPr>
          <a:xfrm>
            <a:off x="7087169" y="6141085"/>
            <a:ext cx="813816" cy="365125"/>
          </a:xfrm>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id="{8231D73A-BA91-794F-8C09-4F4B41A6D08B}"/>
              </a:ext>
            </a:extLst>
          </p:cNvPr>
          <p:cNvCxnSpPr>
            <a:cxnSpLocks/>
          </p:cNvCxnSpPr>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7269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3ABDDED5-B489-454D-A72D-46C9473AB018}"/>
              </a:ext>
            </a:extLst>
          </p:cNvPr>
          <p:cNvGrpSpPr/>
          <p:nvPr/>
        </p:nvGrpSpPr>
        <p:grpSpPr>
          <a:xfrm>
            <a:off x="6201388" y="0"/>
            <a:ext cx="5990612" cy="6858001"/>
            <a:chOff x="6201388" y="0"/>
            <a:chExt cx="5990612" cy="6858001"/>
          </a:xfrm>
        </p:grpSpPr>
        <p:sp>
          <p:nvSpPr>
            <p:cNvPr id="40" name="Oval 39">
              <a:extLst>
                <a:ext uri="{FF2B5EF4-FFF2-40B4-BE49-F238E27FC236}">
                  <a16:creationId xmlns:a16="http://schemas.microsoft.com/office/drawing/2014/main" id="{E6338A9A-49A1-B04D-B479-43604A5CD6D5}"/>
                </a:ext>
              </a:extLst>
            </p:cNvPr>
            <p:cNvSpPr/>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3151B6D8-101B-F34D-992A-1668DB5D0067}"/>
                </a:ext>
              </a:extLst>
            </p:cNvPr>
            <p:cNvSpPr/>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41">
              <a:extLst>
                <a:ext uri="{FF2B5EF4-FFF2-40B4-BE49-F238E27FC236}">
                  <a16:creationId xmlns:a16="http://schemas.microsoft.com/office/drawing/2014/main" id="{21D4DE71-EB1A-E74C-9364-5FEC5377F4EF}"/>
                </a:ext>
              </a:extLst>
            </p:cNvPr>
            <p:cNvSpPr/>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Oval 42">
              <a:extLst>
                <a:ext uri="{FF2B5EF4-FFF2-40B4-BE49-F238E27FC236}">
                  <a16:creationId xmlns:a16="http://schemas.microsoft.com/office/drawing/2014/main" id="{BD99A5CD-9D3A-DA46-AD96-34B9DB522051}"/>
                </a:ext>
              </a:extLst>
            </p:cNvPr>
            <p:cNvSpPr/>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E6537DF9-74F2-924C-9B63-22B100C80C92}"/>
                </a:ext>
              </a:extLst>
            </p:cNvPr>
            <p:cNvSpPr/>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D7655457-8E4D-F34C-A595-66A45E9C3A1F}"/>
                </a:ext>
              </a:extLst>
            </p:cNvPr>
            <p:cNvSpPr/>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a:extLst>
                <a:ext uri="{FF2B5EF4-FFF2-40B4-BE49-F238E27FC236}">
                  <a16:creationId xmlns:a16="http://schemas.microsoft.com/office/drawing/2014/main" id="{FB0E8D2C-8947-E44C-BC5F-F81B083DAA3E}"/>
                </a:ext>
              </a:extLst>
            </p:cNvPr>
            <p:cNvSpPr/>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ED57F45D-85B8-AC49-A2BA-E941F1BE7F15}"/>
                </a:ext>
              </a:extLst>
            </p:cNvPr>
            <p:cNvSpPr/>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Oval 47">
              <a:extLst>
                <a:ext uri="{FF2B5EF4-FFF2-40B4-BE49-F238E27FC236}">
                  <a16:creationId xmlns:a16="http://schemas.microsoft.com/office/drawing/2014/main" id="{DA576359-CAE3-634C-8DF8-A834BCD7D668}"/>
                </a:ext>
              </a:extLst>
            </p:cNvPr>
            <p:cNvSpPr/>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16343F35-6601-BD4A-B9A5-25361D0453D2}"/>
                </a:ext>
              </a:extLst>
            </p:cNvPr>
            <p:cNvSpPr/>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5ED1C169-DCD9-9C4B-91B1-519621155A64}"/>
                </a:ext>
              </a:extLst>
            </p:cNvPr>
            <p:cNvSpPr/>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32328AC7-E0BC-0E46-A25B-11D523EC8100}"/>
                </a:ext>
              </a:extLst>
            </p:cNvPr>
            <p:cNvSpPr/>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a:extLst>
                <a:ext uri="{FF2B5EF4-FFF2-40B4-BE49-F238E27FC236}">
                  <a16:creationId xmlns:a16="http://schemas.microsoft.com/office/drawing/2014/main" id="{32BBE02A-588F-6C4D-B310-694098C6A340}"/>
                </a:ext>
              </a:extLst>
            </p:cNvPr>
            <p:cNvSpPr/>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6751D5A0-C90A-0A44-8654-CFE1B719B353}"/>
                </a:ext>
              </a:extLst>
            </p:cNvPr>
            <p:cNvSpPr/>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Oval 53">
              <a:extLst>
                <a:ext uri="{FF2B5EF4-FFF2-40B4-BE49-F238E27FC236}">
                  <a16:creationId xmlns:a16="http://schemas.microsoft.com/office/drawing/2014/main" id="{0F0FA086-0D80-B74A-9B37-5EACDE30D61F}"/>
                </a:ext>
              </a:extLst>
            </p:cNvPr>
            <p:cNvSpPr/>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7022E302-2A55-8844-A50B-DC16D075E16B}"/>
                </a:ext>
              </a:extLst>
            </p:cNvPr>
            <p:cNvSpPr/>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F4B325F5-A048-2843-A40B-3B2B31ECED76}"/>
                </a:ext>
              </a:extLst>
            </p:cNvPr>
            <p:cNvSpPr/>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a:extLst>
                <a:ext uri="{FF2B5EF4-FFF2-40B4-BE49-F238E27FC236}">
                  <a16:creationId xmlns:a16="http://schemas.microsoft.com/office/drawing/2014/main" id="{7707B616-7E85-5442-B46B-AF9426A7A0E9}"/>
                </a:ext>
              </a:extLst>
            </p:cNvPr>
            <p:cNvSpPr/>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57">
              <a:extLst>
                <a:ext uri="{FF2B5EF4-FFF2-40B4-BE49-F238E27FC236}">
                  <a16:creationId xmlns:a16="http://schemas.microsoft.com/office/drawing/2014/main" id="{08914A00-D181-5847-A150-77CE67F94369}"/>
                </a:ext>
              </a:extLst>
            </p:cNvPr>
            <p:cNvSpPr/>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Freeform 58">
              <a:extLst>
                <a:ext uri="{FF2B5EF4-FFF2-40B4-BE49-F238E27FC236}">
                  <a16:creationId xmlns:a16="http://schemas.microsoft.com/office/drawing/2014/main" id="{DAF2D976-5F49-2848-B465-C85708A6D706}"/>
                </a:ext>
              </a:extLst>
            </p:cNvPr>
            <p:cNvSpPr/>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Freeform 59">
              <a:extLst>
                <a:ext uri="{FF2B5EF4-FFF2-40B4-BE49-F238E27FC236}">
                  <a16:creationId xmlns:a16="http://schemas.microsoft.com/office/drawing/2014/main" id="{5E333474-B850-354C-A2E2-01735C948D47}"/>
                </a:ext>
              </a:extLst>
            </p:cNvPr>
            <p:cNvSpPr/>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Freeform 60">
              <a:extLst>
                <a:ext uri="{FF2B5EF4-FFF2-40B4-BE49-F238E27FC236}">
                  <a16:creationId xmlns:a16="http://schemas.microsoft.com/office/drawing/2014/main" id="{BC25646C-71B3-4A44-A4FE-C3CABE5580BB}"/>
                </a:ext>
              </a:extLst>
            </p:cNvPr>
            <p:cNvSpPr/>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Freeform 61">
              <a:extLst>
                <a:ext uri="{FF2B5EF4-FFF2-40B4-BE49-F238E27FC236}">
                  <a16:creationId xmlns:a16="http://schemas.microsoft.com/office/drawing/2014/main" id="{B598CFE9-67EE-E342-9EF7-F40A1E0BE59E}"/>
                </a:ext>
              </a:extLst>
            </p:cNvPr>
            <p:cNvSpPr/>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62">
              <a:extLst>
                <a:ext uri="{FF2B5EF4-FFF2-40B4-BE49-F238E27FC236}">
                  <a16:creationId xmlns:a16="http://schemas.microsoft.com/office/drawing/2014/main" id="{1E29AD13-94FE-1349-A28E-10F6E780F510}"/>
                </a:ext>
              </a:extLst>
            </p:cNvPr>
            <p:cNvSpPr/>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650648E-B4D5-4145-84E7-46B5793EA68B}"/>
              </a:ext>
            </a:extLst>
          </p:cNvPr>
          <p:cNvSpPr>
            <a:spLocks noGrp="1"/>
          </p:cNvSpPr>
          <p:nvPr>
            <p:ph type="title"/>
          </p:nvPr>
        </p:nvSpPr>
        <p:spPr>
          <a:xfrm>
            <a:off x="565150" y="768351"/>
            <a:ext cx="5066001" cy="2334768"/>
          </a:xfrm>
        </p:spPr>
        <p:txBody>
          <a:bodyPr anchor="t"/>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E3B92A6-7558-3148-B855-5BC58B4159C5}"/>
              </a:ext>
            </a:extLst>
          </p:cNvPr>
          <p:cNvSpPr>
            <a:spLocks noGrp="1"/>
          </p:cNvSpPr>
          <p:nvPr>
            <p:ph type="body" idx="1"/>
          </p:nvPr>
        </p:nvSpPr>
        <p:spPr>
          <a:xfrm>
            <a:off x="565150" y="4255453"/>
            <a:ext cx="5066001" cy="1500187"/>
          </a:xfrm>
        </p:spPr>
        <p:txBody>
          <a:bodyPr anchor="b"/>
          <a:lstStyle>
            <a:lvl1pPr marL="0" indent="0">
              <a:buNone/>
              <a:defRPr sz="2400">
                <a:solidFill>
                  <a:schemeClr val="bg1">
                    <a:lumMod val="6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3A0B541-D211-974B-97FE-C1F9473ABE9D}"/>
              </a:ext>
            </a:extLst>
          </p:cNvPr>
          <p:cNvSpPr>
            <a:spLocks noGrp="1"/>
          </p:cNvSpPr>
          <p:nvPr>
            <p:ph type="dt" sz="half" idx="10"/>
          </p:nvPr>
        </p:nvSpPr>
        <p:spPr/>
        <p:txBody>
          <a:bodyPr/>
          <a:lstStyle/>
          <a:p>
            <a:fld id="{A5B0A250-5CC0-1746-B209-08E8B0DAE6AF}" type="datetimeFigureOut">
              <a:rPr lang="en-US" smtClean="0"/>
              <a:t>9/25/2024</a:t>
            </a:fld>
            <a:endParaRPr lang="en-US" dirty="0"/>
          </a:p>
        </p:txBody>
      </p:sp>
      <p:sp>
        <p:nvSpPr>
          <p:cNvPr id="5" name="Footer Placeholder 4">
            <a:extLst>
              <a:ext uri="{FF2B5EF4-FFF2-40B4-BE49-F238E27FC236}">
                <a16:creationId xmlns:a16="http://schemas.microsoft.com/office/drawing/2014/main" id="{A1727FB0-D95A-D543-8E29-6E5F22B491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89C4404-F49D-9F48-A10B-1F60870B4450}"/>
              </a:ext>
            </a:extLst>
          </p:cNvPr>
          <p:cNvSpPr>
            <a:spLocks noGrp="1"/>
          </p:cNvSpPr>
          <p:nvPr>
            <p:ph type="sldNum" sz="quarter" idx="12"/>
          </p:nvPr>
        </p:nvSpPr>
        <p:spPr>
          <a:xfrm>
            <a:off x="4817335" y="6141085"/>
            <a:ext cx="813816" cy="365125"/>
          </a:xfrm>
        </p:spPr>
        <p:txBody>
          <a:bodyPr/>
          <a:lstStyle/>
          <a:p>
            <a:fld id="{49ABCAEC-7D34-E549-A96E-FCEDAADBE4B0}" type="slidenum">
              <a:rPr lang="en-US" smtClean="0"/>
              <a:t>‹#›</a:t>
            </a:fld>
            <a:endParaRPr lang="en-US" dirty="0"/>
          </a:p>
        </p:txBody>
      </p:sp>
      <p:cxnSp>
        <p:nvCxnSpPr>
          <p:cNvPr id="7" name="Straight Connector 6">
            <a:extLst>
              <a:ext uri="{FF2B5EF4-FFF2-40B4-BE49-F238E27FC236}">
                <a16:creationId xmlns:a16="http://schemas.microsoft.com/office/drawing/2014/main" id="{2D6A1FD1-D82F-3141-8687-8D7C0631C215}"/>
              </a:ext>
            </a:extLst>
          </p:cNvPr>
          <p:cNvCxnSpPr>
            <a:cxnSpLocks/>
          </p:cNvCxnSpPr>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966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42ECFEB-12CF-4C4F-BC8A-5816C27CA565}"/>
              </a:ext>
            </a:extLst>
          </p:cNvPr>
          <p:cNvGrpSpPr/>
          <p:nvPr/>
        </p:nvGrpSpPr>
        <p:grpSpPr>
          <a:xfrm>
            <a:off x="10290315" y="0"/>
            <a:ext cx="1901686" cy="6858000"/>
            <a:chOff x="10290315" y="0"/>
            <a:chExt cx="1901686" cy="6858000"/>
          </a:xfrm>
        </p:grpSpPr>
        <p:sp>
          <p:nvSpPr>
            <p:cNvPr id="18" name="Oval 17">
              <a:extLst>
                <a:ext uri="{FF2B5EF4-FFF2-40B4-BE49-F238E27FC236}">
                  <a16:creationId xmlns:a16="http://schemas.microsoft.com/office/drawing/2014/main" id="{626C9482-2804-144B-88B2-0AF191BD757D}"/>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71363F79-96BD-9240-86E2-DF26C9C2437D}"/>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153F0BF1-DA57-1D49-82F0-802F4D385A85}"/>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8CD42A1B-A03A-C946-8A2A-CE437EA433FD}"/>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5591FE00-3AAF-9B4B-8107-E94D50828227}"/>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149E92E9-89A7-4842-B271-411C7DF75D2D}"/>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4DC29C99-0841-9F46-AB1A-E9751DFE4487}"/>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EE0AB684-BDA8-014B-8DCC-125F8B8DCEE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540E05-0F5F-6243-AD57-66BFC33ADBAC}"/>
              </a:ext>
            </a:extLst>
          </p:cNvPr>
          <p:cNvSpPr>
            <a:spLocks noGrp="1"/>
          </p:cNvSpPr>
          <p:nvPr>
            <p:ph sz="half" idx="1"/>
          </p:nvPr>
        </p:nvSpPr>
        <p:spPr>
          <a:xfrm>
            <a:off x="562851" y="2365755"/>
            <a:ext cx="5239512" cy="33954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170B3A4-11FE-D94C-9B93-255E36231064}"/>
              </a:ext>
            </a:extLst>
          </p:cNvPr>
          <p:cNvSpPr>
            <a:spLocks noGrp="1"/>
          </p:cNvSpPr>
          <p:nvPr>
            <p:ph sz="half" idx="2"/>
          </p:nvPr>
        </p:nvSpPr>
        <p:spPr>
          <a:xfrm>
            <a:off x="6389638" y="2365755"/>
            <a:ext cx="5239512" cy="33954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D67BEEAF-F881-6E48-84AF-E5CEEF1C7167}"/>
              </a:ext>
            </a:extLst>
          </p:cNvPr>
          <p:cNvSpPr>
            <a:spLocks noGrp="1"/>
          </p:cNvSpPr>
          <p:nvPr>
            <p:ph type="dt" sz="half" idx="10"/>
          </p:nvPr>
        </p:nvSpPr>
        <p:spPr/>
        <p:txBody>
          <a:bodyPr/>
          <a:lstStyle/>
          <a:p>
            <a:fld id="{A5B0A250-5CC0-1746-B209-08E8B0DAE6AF}" type="datetimeFigureOut">
              <a:rPr lang="en-US" smtClean="0"/>
              <a:t>9/25/2024</a:t>
            </a:fld>
            <a:endParaRPr lang="en-US" dirty="0"/>
          </a:p>
        </p:txBody>
      </p:sp>
      <p:sp>
        <p:nvSpPr>
          <p:cNvPr id="6" name="Footer Placeholder 5">
            <a:extLst>
              <a:ext uri="{FF2B5EF4-FFF2-40B4-BE49-F238E27FC236}">
                <a16:creationId xmlns:a16="http://schemas.microsoft.com/office/drawing/2014/main" id="{9C472753-1CC3-9244-9AF0-6927018A64F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4DD55D0-FCC7-AC42-9810-9B49E3348958}"/>
              </a:ext>
            </a:extLst>
          </p:cNvPr>
          <p:cNvSpPr>
            <a:spLocks noGrp="1"/>
          </p:cNvSpPr>
          <p:nvPr>
            <p:ph type="sldNum" sz="quarter" idx="12"/>
          </p:nvPr>
        </p:nvSpPr>
        <p:spPr/>
        <p:txBody>
          <a:bodyPr/>
          <a:lstStyle/>
          <a:p>
            <a:fld id="{49ABCAEC-7D34-E549-A96E-FCEDAADBE4B0}" type="slidenum">
              <a:rPr lang="en-US" smtClean="0"/>
              <a:t>‹#›</a:t>
            </a:fld>
            <a:endParaRPr lang="en-US" dirty="0"/>
          </a:p>
        </p:txBody>
      </p:sp>
      <p:cxnSp>
        <p:nvCxnSpPr>
          <p:cNvPr id="8" name="Straight Connector 7">
            <a:extLst>
              <a:ext uri="{FF2B5EF4-FFF2-40B4-BE49-F238E27FC236}">
                <a16:creationId xmlns:a16="http://schemas.microsoft.com/office/drawing/2014/main" id="{5FC736C3-88FB-244C-83B8-B2856998D221}"/>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2795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7D16A9C-7411-5242-A59C-816B8907E3BE}"/>
              </a:ext>
            </a:extLst>
          </p:cNvPr>
          <p:cNvGrpSpPr/>
          <p:nvPr/>
        </p:nvGrpSpPr>
        <p:grpSpPr>
          <a:xfrm>
            <a:off x="10290315" y="0"/>
            <a:ext cx="1901686" cy="6858000"/>
            <a:chOff x="10290315" y="0"/>
            <a:chExt cx="1901686" cy="6858000"/>
          </a:xfrm>
        </p:grpSpPr>
        <p:sp>
          <p:nvSpPr>
            <p:cNvPr id="20" name="Oval 19">
              <a:extLst>
                <a:ext uri="{FF2B5EF4-FFF2-40B4-BE49-F238E27FC236}">
                  <a16:creationId xmlns:a16="http://schemas.microsoft.com/office/drawing/2014/main" id="{A997260B-7D44-7049-B605-7FD6E6CE5612}"/>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5D6AF601-77C3-D74A-B1E5-7F33703A6927}"/>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4DFCA921-0F9E-2E41-A285-75409E25501A}"/>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120B9E03-438B-FC42-9DA1-835D5BC3FE88}"/>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4D670E1F-61CD-8940-A898-6D5092A78BB9}"/>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080C64CF-0C6A-3449-9709-AE038C4A7995}"/>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FEC46D5B-957F-A24C-8E36-CC71F660EC8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9058182F-7B5E-FD42-AFC6-A3848D8332AC}"/>
              </a:ext>
            </a:extLst>
          </p:cNvPr>
          <p:cNvSpPr>
            <a:spLocks noGrp="1"/>
          </p:cNvSpPr>
          <p:nvPr>
            <p:ph type="title"/>
          </p:nvPr>
        </p:nvSpPr>
        <p:spPr>
          <a:xfrm>
            <a:off x="566928" y="768096"/>
            <a:ext cx="7333488" cy="127101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FD9E4DE-75C0-C841-A68D-9D7BBAD76C5E}"/>
              </a:ext>
            </a:extLst>
          </p:cNvPr>
          <p:cNvSpPr>
            <a:spLocks noGrp="1"/>
          </p:cNvSpPr>
          <p:nvPr>
            <p:ph type="body" idx="1"/>
          </p:nvPr>
        </p:nvSpPr>
        <p:spPr>
          <a:xfrm>
            <a:off x="562149" y="2365756"/>
            <a:ext cx="52395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B5C87F7-356E-9E43-97A0-D972B22853DA}"/>
              </a:ext>
            </a:extLst>
          </p:cNvPr>
          <p:cNvSpPr>
            <a:spLocks noGrp="1"/>
          </p:cNvSpPr>
          <p:nvPr>
            <p:ph sz="half" idx="2"/>
          </p:nvPr>
        </p:nvSpPr>
        <p:spPr>
          <a:xfrm>
            <a:off x="562149" y="3189668"/>
            <a:ext cx="5239512" cy="2571557"/>
          </a:xfrm>
        </p:spPr>
        <p:txBody>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DAB4C28-30CB-CC4E-A25E-F4FEFA49BCA5}"/>
              </a:ext>
            </a:extLst>
          </p:cNvPr>
          <p:cNvSpPr>
            <a:spLocks noGrp="1"/>
          </p:cNvSpPr>
          <p:nvPr>
            <p:ph type="body" sz="quarter" idx="3"/>
          </p:nvPr>
        </p:nvSpPr>
        <p:spPr>
          <a:xfrm>
            <a:off x="6383066" y="2365756"/>
            <a:ext cx="52395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E9ED0191-963B-1E4C-BEC5-9B42E39514A3}"/>
              </a:ext>
            </a:extLst>
          </p:cNvPr>
          <p:cNvSpPr>
            <a:spLocks noGrp="1"/>
          </p:cNvSpPr>
          <p:nvPr>
            <p:ph sz="quarter" idx="4"/>
          </p:nvPr>
        </p:nvSpPr>
        <p:spPr>
          <a:xfrm>
            <a:off x="6383066" y="3189668"/>
            <a:ext cx="5239512" cy="2571557"/>
          </a:xfrm>
        </p:spPr>
        <p:txBody>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7F0E0BED-3EB7-BB4A-A556-FA967FB0115F}"/>
              </a:ext>
            </a:extLst>
          </p:cNvPr>
          <p:cNvSpPr>
            <a:spLocks noGrp="1"/>
          </p:cNvSpPr>
          <p:nvPr>
            <p:ph type="dt" sz="half" idx="10"/>
          </p:nvPr>
        </p:nvSpPr>
        <p:spPr/>
        <p:txBody>
          <a:bodyPr/>
          <a:lstStyle/>
          <a:p>
            <a:fld id="{A5B0A250-5CC0-1746-B209-08E8B0DAE6AF}" type="datetimeFigureOut">
              <a:rPr lang="en-US" smtClean="0"/>
              <a:t>9/25/2024</a:t>
            </a:fld>
            <a:endParaRPr lang="en-US" dirty="0"/>
          </a:p>
        </p:txBody>
      </p:sp>
      <p:sp>
        <p:nvSpPr>
          <p:cNvPr id="8" name="Footer Placeholder 7">
            <a:extLst>
              <a:ext uri="{FF2B5EF4-FFF2-40B4-BE49-F238E27FC236}">
                <a16:creationId xmlns:a16="http://schemas.microsoft.com/office/drawing/2014/main" id="{B6A2466A-4D90-174C-B382-AC4674D7215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6EADE49-8082-214B-9742-5EE8DA2E9FFE}"/>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10" name="Straight Connector 9">
            <a:extLst>
              <a:ext uri="{FF2B5EF4-FFF2-40B4-BE49-F238E27FC236}">
                <a16:creationId xmlns:a16="http://schemas.microsoft.com/office/drawing/2014/main" id="{75E39200-18D5-014B-BAB8-FF5D0BA15E0C}"/>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1690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7DF52F6-A06E-0343-95B8-DAAC38DB4B8C}"/>
              </a:ext>
            </a:extLst>
          </p:cNvPr>
          <p:cNvGrpSpPr/>
          <p:nvPr/>
        </p:nvGrpSpPr>
        <p:grpSpPr>
          <a:xfrm>
            <a:off x="10290315" y="0"/>
            <a:ext cx="1901686" cy="6858000"/>
            <a:chOff x="10290315" y="0"/>
            <a:chExt cx="1901686" cy="6858000"/>
          </a:xfrm>
        </p:grpSpPr>
        <p:sp>
          <p:nvSpPr>
            <p:cNvPr id="16" name="Oval 15">
              <a:extLst>
                <a:ext uri="{FF2B5EF4-FFF2-40B4-BE49-F238E27FC236}">
                  <a16:creationId xmlns:a16="http://schemas.microsoft.com/office/drawing/2014/main" id="{67092C52-7052-0749-9DA0-9374DBF495AE}"/>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C64E1C2F-81E1-C44D-859C-946596C950F2}"/>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53626485-4263-0A44-9561-E278A7056C33}"/>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7D45AAB5-3CCC-DE4A-A962-3702911B55CC}"/>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8CAFB16F-8EDE-D44F-A51E-34EDC41E7404}"/>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DCD51329-732C-BB4C-98E5-715BAF9F8853}"/>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192B5D44-BC55-AF4C-984D-C8231B22F80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DFA1E9E2-564E-7049-A22F-BB5B876BABB5}"/>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B6359D05-C08D-7747-B2FC-3F62B3357315}"/>
              </a:ext>
            </a:extLst>
          </p:cNvPr>
          <p:cNvSpPr>
            <a:spLocks noGrp="1"/>
          </p:cNvSpPr>
          <p:nvPr>
            <p:ph type="dt" sz="half" idx="10"/>
          </p:nvPr>
        </p:nvSpPr>
        <p:spPr/>
        <p:txBody>
          <a:bodyPr/>
          <a:lstStyle/>
          <a:p>
            <a:fld id="{A5B0A250-5CC0-1746-B209-08E8B0DAE6AF}" type="datetimeFigureOut">
              <a:rPr lang="en-US" smtClean="0"/>
              <a:t>9/25/2024</a:t>
            </a:fld>
            <a:endParaRPr lang="en-US" dirty="0"/>
          </a:p>
        </p:txBody>
      </p:sp>
      <p:sp>
        <p:nvSpPr>
          <p:cNvPr id="4" name="Footer Placeholder 3">
            <a:extLst>
              <a:ext uri="{FF2B5EF4-FFF2-40B4-BE49-F238E27FC236}">
                <a16:creationId xmlns:a16="http://schemas.microsoft.com/office/drawing/2014/main" id="{8E2FF615-BB08-A844-B689-BAA7C50407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63A67D-F96F-4849-8C83-49CC3A6539BB}"/>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6" name="Straight Connector 5">
            <a:extLst>
              <a:ext uri="{FF2B5EF4-FFF2-40B4-BE49-F238E27FC236}">
                <a16:creationId xmlns:a16="http://schemas.microsoft.com/office/drawing/2014/main" id="{1DCFAAB9-2B6B-8D4C-A748-433E2C393EA6}"/>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8873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98BCA70-D63D-40F6-B9B3-4E49B96E27FB}"/>
              </a:ext>
            </a:extLst>
          </p:cNvPr>
          <p:cNvSpPr>
            <a:spLocks noGrp="1"/>
          </p:cNvSpPr>
          <p:nvPr>
            <p:ph type="dt" sz="half" idx="10"/>
          </p:nvPr>
        </p:nvSpPr>
        <p:spPr/>
        <p:txBody>
          <a:bodyPr/>
          <a:lstStyle/>
          <a:p>
            <a:fld id="{A5B0A250-5CC0-1746-B209-08E8B0DAE6AF}" type="datetimeFigureOut">
              <a:rPr lang="en-US" smtClean="0"/>
              <a:pPr/>
              <a:t>9/25/2024</a:t>
            </a:fld>
            <a:endParaRPr lang="en-US" dirty="0"/>
          </a:p>
        </p:txBody>
      </p:sp>
      <p:sp>
        <p:nvSpPr>
          <p:cNvPr id="6" name="Footer Placeholder 5">
            <a:extLst>
              <a:ext uri="{FF2B5EF4-FFF2-40B4-BE49-F238E27FC236}">
                <a16:creationId xmlns:a16="http://schemas.microsoft.com/office/drawing/2014/main" id="{72F12559-BD91-4904-A24A-0CF0A2324A0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658BB7-74A5-4A6F-A0FF-021E68F02BFF}"/>
              </a:ext>
            </a:extLst>
          </p:cNvPr>
          <p:cNvSpPr>
            <a:spLocks noGrp="1"/>
          </p:cNvSpPr>
          <p:nvPr>
            <p:ph type="sldNum" sz="quarter" idx="12"/>
          </p:nvPr>
        </p:nvSpPr>
        <p:spPr/>
        <p:txBody>
          <a:bodyPr/>
          <a:lstStyle/>
          <a:p>
            <a:fld id="{49ABCAEC-7D34-E549-A96E-FCEDAADBE4B0}" type="slidenum">
              <a:rPr lang="en-US" smtClean="0"/>
              <a:pPr/>
              <a:t>‹#›</a:t>
            </a:fld>
            <a:endParaRPr lang="en-US" dirty="0"/>
          </a:p>
        </p:txBody>
      </p:sp>
    </p:spTree>
    <p:extLst>
      <p:ext uri="{BB962C8B-B14F-4D97-AF65-F5344CB8AC3E}">
        <p14:creationId xmlns:p14="http://schemas.microsoft.com/office/powerpoint/2010/main" val="3092352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0914A35-7AAF-4B42-9C68-47A633EFD9D0}"/>
              </a:ext>
            </a:extLst>
          </p:cNvPr>
          <p:cNvGrpSpPr/>
          <p:nvPr/>
        </p:nvGrpSpPr>
        <p:grpSpPr>
          <a:xfrm>
            <a:off x="10290315" y="0"/>
            <a:ext cx="1901686" cy="6858000"/>
            <a:chOff x="10290315" y="0"/>
            <a:chExt cx="1901686" cy="6858000"/>
          </a:xfrm>
        </p:grpSpPr>
        <p:sp>
          <p:nvSpPr>
            <p:cNvPr id="18" name="Freeform 17">
              <a:extLst>
                <a:ext uri="{FF2B5EF4-FFF2-40B4-BE49-F238E27FC236}">
                  <a16:creationId xmlns:a16="http://schemas.microsoft.com/office/drawing/2014/main" id="{DABCED79-0E70-FB4D-ABF2-D859BF5556E4}"/>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8364885D-A3A4-5144-AB4E-7624F27287E6}"/>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D22073D5-CC72-0549-BD26-F7AF9851BE45}"/>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1827A049-C9FD-554E-9B01-F151B0D9E86B}"/>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76832559-4D18-8744-AB91-9FCFAB732477}"/>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BF97A623-E5DC-1B44-B687-8643B9F0D741}"/>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637BBE1-2C82-4E45-B5C5-35E07B05EA4E}"/>
              </a:ext>
            </a:extLst>
          </p:cNvPr>
          <p:cNvSpPr>
            <a:spLocks noGrp="1"/>
          </p:cNvSpPr>
          <p:nvPr>
            <p:ph type="title"/>
          </p:nvPr>
        </p:nvSpPr>
        <p:spPr>
          <a:xfrm>
            <a:off x="565151" y="764973"/>
            <a:ext cx="3609982" cy="1395043"/>
          </a:xfrm>
        </p:spPr>
        <p:txBody>
          <a:bodyPr anchor="t"/>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54201F2E-A734-364B-8A7D-990D6B8893D0}"/>
              </a:ext>
            </a:extLst>
          </p:cNvPr>
          <p:cNvSpPr>
            <a:spLocks noGrp="1"/>
          </p:cNvSpPr>
          <p:nvPr>
            <p:ph idx="1"/>
          </p:nvPr>
        </p:nvSpPr>
        <p:spPr>
          <a:xfrm>
            <a:off x="5104832" y="770890"/>
            <a:ext cx="6112517" cy="4800570"/>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D57CBAD9-5515-1748-8E77-F48160F4ED1C}"/>
              </a:ext>
            </a:extLst>
          </p:cNvPr>
          <p:cNvSpPr>
            <a:spLocks noGrp="1"/>
          </p:cNvSpPr>
          <p:nvPr>
            <p:ph type="body" sz="half" idx="2"/>
          </p:nvPr>
        </p:nvSpPr>
        <p:spPr>
          <a:xfrm>
            <a:off x="565150" y="2160016"/>
            <a:ext cx="3609983" cy="37089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A6C22B-80D4-AA42-9999-401E37B469C0}"/>
              </a:ext>
            </a:extLst>
          </p:cNvPr>
          <p:cNvSpPr>
            <a:spLocks noGrp="1"/>
          </p:cNvSpPr>
          <p:nvPr>
            <p:ph type="dt" sz="half" idx="10"/>
          </p:nvPr>
        </p:nvSpPr>
        <p:spPr/>
        <p:txBody>
          <a:bodyPr/>
          <a:lstStyle/>
          <a:p>
            <a:fld id="{A5B0A250-5CC0-1746-B209-08E8B0DAE6AF}" type="datetimeFigureOut">
              <a:rPr lang="en-US" smtClean="0"/>
              <a:t>9/25/2024</a:t>
            </a:fld>
            <a:endParaRPr lang="en-US" dirty="0"/>
          </a:p>
        </p:txBody>
      </p:sp>
      <p:sp>
        <p:nvSpPr>
          <p:cNvPr id="6" name="Footer Placeholder 5">
            <a:extLst>
              <a:ext uri="{FF2B5EF4-FFF2-40B4-BE49-F238E27FC236}">
                <a16:creationId xmlns:a16="http://schemas.microsoft.com/office/drawing/2014/main" id="{03055DE4-33E8-7F4B-9334-95EA60845C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470FA5-21EE-D742-8F01-C1BAE0FDB064}"/>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8" name="Straight Connector 7">
            <a:extLst>
              <a:ext uri="{FF2B5EF4-FFF2-40B4-BE49-F238E27FC236}">
                <a16:creationId xmlns:a16="http://schemas.microsoft.com/office/drawing/2014/main" id="{BEF966AA-D7DF-F84D-80D4-E216A641B005}"/>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5662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210D391A-F01E-4947-8A01-95438AA0B323}"/>
              </a:ext>
            </a:extLst>
          </p:cNvPr>
          <p:cNvGrpSpPr/>
          <p:nvPr/>
        </p:nvGrpSpPr>
        <p:grpSpPr>
          <a:xfrm>
            <a:off x="10290315" y="0"/>
            <a:ext cx="1901686" cy="6858000"/>
            <a:chOff x="10290315" y="0"/>
            <a:chExt cx="1901686" cy="6858000"/>
          </a:xfrm>
        </p:grpSpPr>
        <p:sp>
          <p:nvSpPr>
            <p:cNvPr id="17" name="Oval 16">
              <a:extLst>
                <a:ext uri="{FF2B5EF4-FFF2-40B4-BE49-F238E27FC236}">
                  <a16:creationId xmlns:a16="http://schemas.microsoft.com/office/drawing/2014/main" id="{7D499306-B4E0-064D-8F6C-96E9C4BD04DA}"/>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AF3D0241-0A21-8047-8CE3-B3FDD5FDF719}"/>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13083F97-6891-0447-957C-AB0834B826D2}"/>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2EF7D75-E7C1-5147-A03B-3EC641CF3B08}"/>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A6D7CA94-94B4-C140-8C68-01C0ADFA1C71}"/>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211CD629-C318-A848-BDDE-BBA9465EBF9D}"/>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2A5AC1F8-1370-E946-977E-E4CFC6947BA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64CEE63B-B967-0A48-9623-2203767609F4}"/>
              </a:ext>
            </a:extLst>
          </p:cNvPr>
          <p:cNvSpPr>
            <a:spLocks noGrp="1"/>
          </p:cNvSpPr>
          <p:nvPr>
            <p:ph type="title"/>
          </p:nvPr>
        </p:nvSpPr>
        <p:spPr>
          <a:xfrm>
            <a:off x="565150" y="770889"/>
            <a:ext cx="3609983" cy="1389127"/>
          </a:xfrm>
        </p:spPr>
        <p:txBody>
          <a:bodyPr anchor="t"/>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9211F680-28C8-FA44-9CD5-20709DA02EA0}"/>
              </a:ext>
            </a:extLst>
          </p:cNvPr>
          <p:cNvSpPr>
            <a:spLocks noGrp="1"/>
          </p:cNvSpPr>
          <p:nvPr>
            <p:ph type="pic" idx="1"/>
          </p:nvPr>
        </p:nvSpPr>
        <p:spPr>
          <a:xfrm>
            <a:off x="5223838" y="890816"/>
            <a:ext cx="6060136" cy="4870411"/>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BD507CD-197E-BB4C-83A6-DA3FC97A22C2}"/>
              </a:ext>
            </a:extLst>
          </p:cNvPr>
          <p:cNvSpPr>
            <a:spLocks noGrp="1"/>
          </p:cNvSpPr>
          <p:nvPr>
            <p:ph type="body" sz="half" idx="2"/>
          </p:nvPr>
        </p:nvSpPr>
        <p:spPr>
          <a:xfrm>
            <a:off x="565150" y="2160016"/>
            <a:ext cx="3609983" cy="360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59E00AC-DF6C-D548-8A06-D6269BDB0A41}"/>
              </a:ext>
            </a:extLst>
          </p:cNvPr>
          <p:cNvSpPr>
            <a:spLocks noGrp="1"/>
          </p:cNvSpPr>
          <p:nvPr>
            <p:ph type="dt" sz="half" idx="10"/>
          </p:nvPr>
        </p:nvSpPr>
        <p:spPr/>
        <p:txBody>
          <a:bodyPr/>
          <a:lstStyle/>
          <a:p>
            <a:fld id="{A5B0A250-5CC0-1746-B209-08E8B0DAE6AF}" type="datetimeFigureOut">
              <a:rPr lang="en-US" smtClean="0"/>
              <a:t>9/25/2024</a:t>
            </a:fld>
            <a:endParaRPr lang="en-US" dirty="0"/>
          </a:p>
        </p:txBody>
      </p:sp>
      <p:sp>
        <p:nvSpPr>
          <p:cNvPr id="6" name="Footer Placeholder 5">
            <a:extLst>
              <a:ext uri="{FF2B5EF4-FFF2-40B4-BE49-F238E27FC236}">
                <a16:creationId xmlns:a16="http://schemas.microsoft.com/office/drawing/2014/main" id="{F8ED113B-57D4-9A4F-BFE0-2A3963B425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0D9954-FA18-8948-AA52-21CED059476D}"/>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8" name="Straight Connector 7">
            <a:extLst>
              <a:ext uri="{FF2B5EF4-FFF2-40B4-BE49-F238E27FC236}">
                <a16:creationId xmlns:a16="http://schemas.microsoft.com/office/drawing/2014/main" id="{5E3EB25D-2379-5040-B990-1C99B0B7D931}"/>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8238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0D98E2-86CE-4D4F-9F8F-17C83D19A271}"/>
              </a:ext>
            </a:extLst>
          </p:cNvPr>
          <p:cNvSpPr>
            <a:spLocks noGrp="1"/>
          </p:cNvSpPr>
          <p:nvPr>
            <p:ph type="title"/>
          </p:nvPr>
        </p:nvSpPr>
        <p:spPr>
          <a:xfrm>
            <a:off x="565150" y="770890"/>
            <a:ext cx="7335835" cy="1268984"/>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8804B4F2-48A4-A140-B59B-7A2ED9FD4653}"/>
              </a:ext>
            </a:extLst>
          </p:cNvPr>
          <p:cNvSpPr>
            <a:spLocks noGrp="1"/>
          </p:cNvSpPr>
          <p:nvPr>
            <p:ph type="body" idx="1"/>
          </p:nvPr>
        </p:nvSpPr>
        <p:spPr>
          <a:xfrm>
            <a:off x="565150" y="2160016"/>
            <a:ext cx="7335835" cy="36012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FCF4A7E-D5FF-BF48-8E01-8F46150ABFD5}"/>
              </a:ext>
            </a:extLst>
          </p:cNvPr>
          <p:cNvSpPr>
            <a:spLocks noGrp="1"/>
          </p:cNvSpPr>
          <p:nvPr>
            <p:ph type="dt" sz="half" idx="2"/>
          </p:nvPr>
        </p:nvSpPr>
        <p:spPr>
          <a:xfrm>
            <a:off x="566928" y="457200"/>
            <a:ext cx="3608205" cy="365125"/>
          </a:xfrm>
          <a:prstGeom prst="rect">
            <a:avLst/>
          </a:prstGeom>
        </p:spPr>
        <p:txBody>
          <a:bodyPr vert="horz" lIns="91440" tIns="45720" rIns="91440" bIns="45720" rtlCol="0" anchor="ctr"/>
          <a:lstStyle>
            <a:lvl1pPr algn="l">
              <a:defRPr sz="1050" b="0" i="0">
                <a:solidFill>
                  <a:schemeClr val="tx1">
                    <a:tint val="75000"/>
                  </a:schemeClr>
                </a:solidFill>
                <a:latin typeface="+mn-lt"/>
              </a:defRPr>
            </a:lvl1pPr>
          </a:lstStyle>
          <a:p>
            <a:fld id="{A5B0A250-5CC0-1746-B209-08E8B0DAE6AF}" type="datetimeFigureOut">
              <a:rPr lang="en-US" smtClean="0"/>
              <a:pPr/>
              <a:t>9/25/2024</a:t>
            </a:fld>
            <a:endParaRPr lang="en-US" dirty="0"/>
          </a:p>
        </p:txBody>
      </p:sp>
      <p:sp>
        <p:nvSpPr>
          <p:cNvPr id="5" name="Footer Placeholder 4">
            <a:extLst>
              <a:ext uri="{FF2B5EF4-FFF2-40B4-BE49-F238E27FC236}">
                <a16:creationId xmlns:a16="http://schemas.microsoft.com/office/drawing/2014/main" id="{CA131757-5039-BF46-B47A-50DA8FFBC078}"/>
              </a:ext>
            </a:extLst>
          </p:cNvPr>
          <p:cNvSpPr>
            <a:spLocks noGrp="1"/>
          </p:cNvSpPr>
          <p:nvPr>
            <p:ph type="ftr" sz="quarter" idx="3"/>
          </p:nvPr>
        </p:nvSpPr>
        <p:spPr>
          <a:xfrm>
            <a:off x="565150" y="6141085"/>
            <a:ext cx="3608205" cy="365125"/>
          </a:xfrm>
          <a:prstGeom prst="rect">
            <a:avLst/>
          </a:prstGeom>
        </p:spPr>
        <p:txBody>
          <a:bodyPr vert="horz" lIns="91440" tIns="45720" rIns="91440" bIns="45720" rtlCol="0" anchor="ctr"/>
          <a:lstStyle>
            <a:lvl1pPr algn="l">
              <a:defRPr sz="1050" b="0" i="0">
                <a:solidFill>
                  <a:schemeClr val="tx1">
                    <a:tint val="75000"/>
                  </a:schemeClr>
                </a:solidFill>
                <a:latin typeface="+mn-lt"/>
              </a:defRPr>
            </a:lvl1pPr>
          </a:lstStyle>
          <a:p>
            <a:endParaRPr lang="en-US" dirty="0"/>
          </a:p>
        </p:txBody>
      </p:sp>
      <p:sp>
        <p:nvSpPr>
          <p:cNvPr id="6" name="Slide Number Placeholder 5">
            <a:extLst>
              <a:ext uri="{FF2B5EF4-FFF2-40B4-BE49-F238E27FC236}">
                <a16:creationId xmlns:a16="http://schemas.microsoft.com/office/drawing/2014/main" id="{AA83FD16-4337-B940-905E-D20A26FD483A}"/>
              </a:ext>
            </a:extLst>
          </p:cNvPr>
          <p:cNvSpPr>
            <a:spLocks noGrp="1"/>
          </p:cNvSpPr>
          <p:nvPr>
            <p:ph type="sldNum" sz="quarter" idx="4"/>
          </p:nvPr>
        </p:nvSpPr>
        <p:spPr>
          <a:xfrm>
            <a:off x="10809678" y="6141085"/>
            <a:ext cx="813816" cy="365125"/>
          </a:xfrm>
          <a:prstGeom prst="rect">
            <a:avLst/>
          </a:prstGeom>
        </p:spPr>
        <p:txBody>
          <a:bodyPr vert="horz" lIns="91440" tIns="45720" rIns="91440" bIns="45720" rtlCol="0" anchor="ctr"/>
          <a:lstStyle>
            <a:lvl1pPr algn="r">
              <a:defRPr sz="1050" b="0" i="0">
                <a:solidFill>
                  <a:schemeClr val="tx1">
                    <a:tint val="75000"/>
                  </a:schemeClr>
                </a:solidFill>
                <a:latin typeface="+mn-lt"/>
              </a:defRPr>
            </a:lvl1pPr>
          </a:lstStyle>
          <a:p>
            <a:fld id="{49ABCAEC-7D34-E549-A96E-FCEDAADBE4B0}" type="slidenum">
              <a:rPr lang="en-US" smtClean="0"/>
              <a:pPr/>
              <a:t>‹#›</a:t>
            </a:fld>
            <a:endParaRPr lang="en-US" dirty="0"/>
          </a:p>
        </p:txBody>
      </p:sp>
    </p:spTree>
    <p:extLst>
      <p:ext uri="{BB962C8B-B14F-4D97-AF65-F5344CB8AC3E}">
        <p14:creationId xmlns:p14="http://schemas.microsoft.com/office/powerpoint/2010/main" val="378498048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hyperlink" Target="mailto:pat@lecheiletrust.ie" TargetMode="External"/><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65150" y="768334"/>
            <a:ext cx="7335835" cy="2866405"/>
          </a:xfrm>
        </p:spPr>
        <p:txBody>
          <a:bodyPr>
            <a:normAutofit/>
          </a:bodyPr>
          <a:lstStyle/>
          <a:p>
            <a:r>
              <a:rPr lang="en-US" sz="7200"/>
              <a:t>Le Chéile Trust  </a:t>
            </a:r>
          </a:p>
        </p:txBody>
      </p:sp>
      <p:sp>
        <p:nvSpPr>
          <p:cNvPr id="3" name="Subtitle 2"/>
          <p:cNvSpPr>
            <a:spLocks noGrp="1"/>
          </p:cNvSpPr>
          <p:nvPr>
            <p:ph type="subTitle" idx="1"/>
          </p:nvPr>
        </p:nvSpPr>
        <p:spPr>
          <a:xfrm>
            <a:off x="565150" y="3427455"/>
            <a:ext cx="7335835" cy="842131"/>
          </a:xfrm>
        </p:spPr>
        <p:txBody>
          <a:bodyPr vert="horz" lIns="91440" tIns="45720" rIns="91440" bIns="45720" rtlCol="0">
            <a:normAutofit/>
          </a:bodyPr>
          <a:lstStyle/>
          <a:p>
            <a:r>
              <a:rPr lang="en-US" sz="4000" dirty="0"/>
              <a:t>Building</a:t>
            </a:r>
            <a:r>
              <a:rPr lang="en-US" dirty="0"/>
              <a:t> </a:t>
            </a:r>
            <a:r>
              <a:rPr lang="en-US" sz="4000" dirty="0"/>
              <a:t>Approval Process</a:t>
            </a:r>
          </a:p>
        </p:txBody>
      </p:sp>
      <p:pic>
        <p:nvPicPr>
          <p:cNvPr id="4" name="Picture 3" descr="A red circle with white lines and text&#10;&#10;Description automatically generated">
            <a:extLst>
              <a:ext uri="{FF2B5EF4-FFF2-40B4-BE49-F238E27FC236}">
                <a16:creationId xmlns:a16="http://schemas.microsoft.com/office/drawing/2014/main" id="{8B6AD349-DF81-4871-A024-AAC52C192ED4}"/>
              </a:ext>
            </a:extLst>
          </p:cNvPr>
          <p:cNvPicPr>
            <a:picLocks noChangeAspect="1"/>
          </p:cNvPicPr>
          <p:nvPr/>
        </p:nvPicPr>
        <p:blipFill>
          <a:blip r:embed="rId5"/>
          <a:stretch>
            <a:fillRect/>
          </a:stretch>
        </p:blipFill>
        <p:spPr>
          <a:xfrm>
            <a:off x="8885916" y="751983"/>
            <a:ext cx="1722432" cy="1737527"/>
          </a:xfrm>
          <a:prstGeom prst="rect">
            <a:avLst/>
          </a:prstGeom>
        </p:spPr>
      </p:pic>
      <p:cxnSp>
        <p:nvCxnSpPr>
          <p:cNvPr id="11" name="Straight Connector 10">
            <a:extLst>
              <a:ext uri="{FF2B5EF4-FFF2-40B4-BE49-F238E27FC236}">
                <a16:creationId xmlns:a16="http://schemas.microsoft.com/office/drawing/2014/main" id="{EEA70831-9A8D-3B4D-8EA5-EE32F93E94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50A58F28-1204-B14E-A3CB-D6EAC4FC8C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14" name="Oval 13">
              <a:extLst>
                <a:ext uri="{FF2B5EF4-FFF2-40B4-BE49-F238E27FC236}">
                  <a16:creationId xmlns:a16="http://schemas.microsoft.com/office/drawing/2014/main" id="{29764EA9-1018-4444-A261-7161307896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41">
              <a:extLst>
                <a:ext uri="{FF2B5EF4-FFF2-40B4-BE49-F238E27FC236}">
                  <a16:creationId xmlns:a16="http://schemas.microsoft.com/office/drawing/2014/main" id="{5D51C7DA-5177-5144-984B-00F10F561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42">
              <a:extLst>
                <a:ext uri="{FF2B5EF4-FFF2-40B4-BE49-F238E27FC236}">
                  <a16:creationId xmlns:a16="http://schemas.microsoft.com/office/drawing/2014/main" id="{4B12F2B7-1732-7B44-A39D-5F2EBDE40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43">
              <a:extLst>
                <a:ext uri="{FF2B5EF4-FFF2-40B4-BE49-F238E27FC236}">
                  <a16:creationId xmlns:a16="http://schemas.microsoft.com/office/drawing/2014/main" id="{E3C016CB-983A-A949-9D9F-D5C818C7E5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44">
              <a:extLst>
                <a:ext uri="{FF2B5EF4-FFF2-40B4-BE49-F238E27FC236}">
                  <a16:creationId xmlns:a16="http://schemas.microsoft.com/office/drawing/2014/main" id="{D5187172-558E-D84E-899F-EB162C039D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45">
              <a:extLst>
                <a:ext uri="{FF2B5EF4-FFF2-40B4-BE49-F238E27FC236}">
                  <a16:creationId xmlns:a16="http://schemas.microsoft.com/office/drawing/2014/main" id="{39DD5291-E906-9B41-A0DD-C8B79F985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46">
              <a:extLst>
                <a:ext uri="{FF2B5EF4-FFF2-40B4-BE49-F238E27FC236}">
                  <a16:creationId xmlns:a16="http://schemas.microsoft.com/office/drawing/2014/main" id="{5221D107-563F-9147-B04E-A54D4D4CB7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0" name="Audio 9">
            <a:hlinkClick r:id="" action="ppaction://media"/>
            <a:extLst>
              <a:ext uri="{FF2B5EF4-FFF2-40B4-BE49-F238E27FC236}">
                <a16:creationId xmlns:a16="http://schemas.microsoft.com/office/drawing/2014/main" id="{AC458DD7-8AF8-A9CE-D4E6-2499CF97E2B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9857222"/>
      </p:ext>
    </p:extLst>
  </p:cSld>
  <p:clrMapOvr>
    <a:masterClrMapping/>
  </p:clrMapOvr>
  <mc:AlternateContent xmlns:mc="http://schemas.openxmlformats.org/markup-compatibility/2006">
    <mc:Choice xmlns:p14="http://schemas.microsoft.com/office/powerpoint/2010/main" Requires="p14">
      <p:transition spd="slow" p14:dur="2000" advTm="18770"/>
    </mc:Choice>
    <mc:Fallback>
      <p:transition spd="slow" advTm="18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4F1B8-08D6-F0A1-DA70-0D0C3F43E9EC}"/>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EE3056FA-9055-2427-D0E3-895A441F7889}"/>
              </a:ext>
            </a:extLst>
          </p:cNvPr>
          <p:cNvSpPr>
            <a:spLocks noGrp="1"/>
          </p:cNvSpPr>
          <p:nvPr>
            <p:ph idx="1"/>
          </p:nvPr>
        </p:nvSpPr>
        <p:spPr/>
        <p:txBody>
          <a:bodyPr/>
          <a:lstStyle/>
          <a:p>
            <a:r>
              <a:rPr lang="en-IE" dirty="0"/>
              <a:t>Thank you for your attention.</a:t>
            </a:r>
          </a:p>
          <a:p>
            <a:endParaRPr lang="en-IE" dirty="0"/>
          </a:p>
          <a:p>
            <a:r>
              <a:rPr lang="en-IE" dirty="0"/>
              <a:t>If you have any queries in relation to the approvals process, please contact Pat Flynn on</a:t>
            </a:r>
          </a:p>
          <a:p>
            <a:pPr marL="0" indent="0">
              <a:buNone/>
            </a:pPr>
            <a:r>
              <a:rPr lang="en-IE" dirty="0">
                <a:hlinkClick r:id="rId5"/>
              </a:rPr>
              <a:t>   pat@lecheiletrust.ie</a:t>
            </a:r>
            <a:endParaRPr lang="en-IE" dirty="0"/>
          </a:p>
          <a:p>
            <a:pPr marL="0" indent="0">
              <a:buNone/>
            </a:pPr>
            <a:r>
              <a:rPr lang="en-IE" dirty="0"/>
              <a:t>   or </a:t>
            </a:r>
          </a:p>
          <a:p>
            <a:pPr marL="0" indent="0">
              <a:buNone/>
            </a:pPr>
            <a:r>
              <a:rPr lang="en-IE" dirty="0"/>
              <a:t>   0868256329</a:t>
            </a:r>
          </a:p>
        </p:txBody>
      </p:sp>
      <p:pic>
        <p:nvPicPr>
          <p:cNvPr id="20" name="Audio 19">
            <a:hlinkClick r:id="" action="ppaction://media"/>
            <a:extLst>
              <a:ext uri="{FF2B5EF4-FFF2-40B4-BE49-F238E27FC236}">
                <a16:creationId xmlns:a16="http://schemas.microsoft.com/office/drawing/2014/main" id="{C3B92295-573A-D8E9-7E1A-054BE816AE0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19908639"/>
      </p:ext>
    </p:extLst>
  </p:cSld>
  <p:clrMapOvr>
    <a:masterClrMapping/>
  </p:clrMapOvr>
  <mc:AlternateContent xmlns:mc="http://schemas.openxmlformats.org/markup-compatibility/2006">
    <mc:Choice xmlns:p14="http://schemas.microsoft.com/office/powerpoint/2010/main" Requires="p14">
      <p:transition spd="slow" p14:dur="2000" advTm="31640"/>
    </mc:Choice>
    <mc:Fallback>
      <p:transition spd="slow" advTm="31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group of colorful rectangular boxes with text&#10;&#10;Description automatically generated">
            <a:extLst>
              <a:ext uri="{FF2B5EF4-FFF2-40B4-BE49-F238E27FC236}">
                <a16:creationId xmlns:a16="http://schemas.microsoft.com/office/drawing/2014/main" id="{62DE6F64-D453-EB9F-5074-B4EAC43ED4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4373" y="320931"/>
            <a:ext cx="8648700" cy="51149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black background with red text&#10;&#10;Description automatically generated">
            <a:extLst>
              <a:ext uri="{FF2B5EF4-FFF2-40B4-BE49-F238E27FC236}">
                <a16:creationId xmlns:a16="http://schemas.microsoft.com/office/drawing/2014/main" id="{B8304104-14DC-3D0C-4484-8BA605E0DDFC}"/>
              </a:ext>
            </a:extLst>
          </p:cNvPr>
          <p:cNvPicPr>
            <a:picLocks noChangeAspect="1"/>
          </p:cNvPicPr>
          <p:nvPr/>
        </p:nvPicPr>
        <p:blipFill>
          <a:blip r:embed="rId6"/>
          <a:stretch>
            <a:fillRect/>
          </a:stretch>
        </p:blipFill>
        <p:spPr>
          <a:xfrm>
            <a:off x="240058" y="5563937"/>
            <a:ext cx="3204692" cy="873228"/>
          </a:xfrm>
          <a:prstGeom prst="rect">
            <a:avLst/>
          </a:prstGeom>
        </p:spPr>
      </p:pic>
      <p:sp>
        <p:nvSpPr>
          <p:cNvPr id="6" name="TextBox 5">
            <a:extLst>
              <a:ext uri="{FF2B5EF4-FFF2-40B4-BE49-F238E27FC236}">
                <a16:creationId xmlns:a16="http://schemas.microsoft.com/office/drawing/2014/main" id="{60B8D138-5DBA-DCA0-75F4-759AD037A34B}"/>
              </a:ext>
            </a:extLst>
          </p:cNvPr>
          <p:cNvSpPr txBox="1"/>
          <p:nvPr/>
        </p:nvSpPr>
        <p:spPr>
          <a:xfrm>
            <a:off x="240058" y="2967335"/>
            <a:ext cx="2328971" cy="2585323"/>
          </a:xfrm>
          <a:prstGeom prst="rect">
            <a:avLst/>
          </a:prstGeom>
          <a:noFill/>
        </p:spPr>
        <p:txBody>
          <a:bodyPr wrap="square">
            <a:spAutoFit/>
          </a:bodyPr>
          <a:lstStyle/>
          <a:p>
            <a:r>
              <a:rPr lang="en-US" sz="1800" b="0" i="0" u="none" strike="noStrike" dirty="0">
                <a:solidFill>
                  <a:srgbClr val="000000"/>
                </a:solidFill>
                <a:effectLst/>
                <a:latin typeface="Times New Roman" panose="02020603050405020304" pitchFamily="18" charset="0"/>
              </a:rPr>
              <a:t>Management of school property and buildings is therefore a </a:t>
            </a:r>
            <a:r>
              <a:rPr lang="en-US" sz="1800" b="1" i="0" u="none" strike="noStrike" dirty="0">
                <a:solidFill>
                  <a:srgbClr val="000000"/>
                </a:solidFill>
                <a:effectLst/>
                <a:latin typeface="Times New Roman" panose="02020603050405020304" pitchFamily="18" charset="0"/>
              </a:rPr>
              <a:t>shared responsibility </a:t>
            </a:r>
            <a:r>
              <a:rPr lang="en-US" sz="1800" b="0" i="0" u="none" strike="noStrike" dirty="0">
                <a:solidFill>
                  <a:srgbClr val="000000"/>
                </a:solidFill>
                <a:effectLst/>
                <a:latin typeface="Times New Roman" panose="02020603050405020304" pitchFamily="18" charset="0"/>
              </a:rPr>
              <a:t>between </a:t>
            </a:r>
            <a:r>
              <a:rPr lang="en-US" sz="1800" b="0" i="0" u="none" strike="noStrike" dirty="0" err="1">
                <a:solidFill>
                  <a:srgbClr val="000000"/>
                </a:solidFill>
                <a:effectLst/>
                <a:latin typeface="Times New Roman" panose="02020603050405020304" pitchFamily="18" charset="0"/>
              </a:rPr>
              <a:t>Síol</a:t>
            </a:r>
            <a:r>
              <a:rPr lang="en-US" sz="1800" b="0" i="0" u="none" strike="noStrike" dirty="0">
                <a:solidFill>
                  <a:srgbClr val="000000"/>
                </a:solidFill>
                <a:effectLst/>
                <a:latin typeface="Times New Roman" panose="02020603050405020304" pitchFamily="18" charset="0"/>
              </a:rPr>
              <a:t> and Le Chéile together with the boards of management of each individual school</a:t>
            </a:r>
            <a:r>
              <a:rPr lang="en-US" sz="1800" b="0" i="0" dirty="0">
                <a:solidFill>
                  <a:srgbClr val="000000"/>
                </a:solidFill>
                <a:effectLst/>
                <a:latin typeface="Times New Roman" panose="02020603050405020304" pitchFamily="18" charset="0"/>
              </a:rPr>
              <a:t>​</a:t>
            </a:r>
            <a:endParaRPr lang="en-IE" dirty="0"/>
          </a:p>
        </p:txBody>
      </p:sp>
      <p:pic>
        <p:nvPicPr>
          <p:cNvPr id="17" name="Audio 16">
            <a:hlinkClick r:id="" action="ppaction://media"/>
            <a:extLst>
              <a:ext uri="{FF2B5EF4-FFF2-40B4-BE49-F238E27FC236}">
                <a16:creationId xmlns:a16="http://schemas.microsoft.com/office/drawing/2014/main" id="{57586956-CB95-7524-2525-D95CF167631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99251805"/>
      </p:ext>
    </p:extLst>
  </p:cSld>
  <p:clrMapOvr>
    <a:masterClrMapping/>
  </p:clrMapOvr>
  <mc:AlternateContent xmlns:mc="http://schemas.openxmlformats.org/markup-compatibility/2006">
    <mc:Choice xmlns:p14="http://schemas.microsoft.com/office/powerpoint/2010/main" Requires="p14">
      <p:transition spd="slow" p14:dur="2000" advTm="37318"/>
    </mc:Choice>
    <mc:Fallback>
      <p:transition spd="slow" advTm="37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20B058-75B2-11C3-7733-1986069BBE8A}"/>
              </a:ext>
            </a:extLst>
          </p:cNvPr>
          <p:cNvSpPr txBox="1"/>
          <p:nvPr/>
        </p:nvSpPr>
        <p:spPr>
          <a:xfrm>
            <a:off x="3048000" y="892302"/>
            <a:ext cx="8646160" cy="4524315"/>
          </a:xfrm>
          <a:prstGeom prst="rect">
            <a:avLst/>
          </a:prstGeom>
          <a:noFill/>
        </p:spPr>
        <p:txBody>
          <a:bodyPr wrap="square">
            <a:spAutoFit/>
          </a:bodyPr>
          <a:lstStyle/>
          <a:p>
            <a:pPr algn="just"/>
            <a:r>
              <a:rPr lang="en-US" sz="1800" dirty="0">
                <a:latin typeface="Times New Roman"/>
                <a:ea typeface="+mn-lt"/>
                <a:cs typeface="+mn-lt"/>
              </a:rPr>
              <a:t>This  Approval Application process must be followed by all Le Chéile Schools proposing to carry out any building works regardless of how the works are being funded (including </a:t>
            </a:r>
            <a:r>
              <a:rPr lang="en-US" b="1" dirty="0">
                <a:latin typeface="Times New Roman"/>
                <a:ea typeface="+mn-lt"/>
                <a:cs typeface="+mn-lt"/>
              </a:rPr>
              <a:t>E</a:t>
            </a:r>
            <a:r>
              <a:rPr lang="en-US" sz="1800" b="1" dirty="0">
                <a:latin typeface="Times New Roman"/>
                <a:ea typeface="+mn-lt"/>
                <a:cs typeface="+mn-lt"/>
              </a:rPr>
              <a:t>mergency </a:t>
            </a:r>
            <a:r>
              <a:rPr lang="en-US" b="1" dirty="0">
                <a:latin typeface="Times New Roman"/>
                <a:ea typeface="+mn-lt"/>
                <a:cs typeface="+mn-lt"/>
              </a:rPr>
              <a:t>W</a:t>
            </a:r>
            <a:r>
              <a:rPr lang="en-US" sz="1800" b="1" dirty="0">
                <a:latin typeface="Times New Roman"/>
                <a:ea typeface="+mn-lt"/>
                <a:cs typeface="+mn-lt"/>
              </a:rPr>
              <a:t>orks, Summer </a:t>
            </a:r>
            <a:r>
              <a:rPr lang="en-US" b="1" dirty="0">
                <a:latin typeface="Times New Roman"/>
                <a:ea typeface="+mn-lt"/>
                <a:cs typeface="+mn-lt"/>
              </a:rPr>
              <a:t>W</a:t>
            </a:r>
            <a:r>
              <a:rPr lang="en-US" sz="1800" b="1" dirty="0">
                <a:latin typeface="Times New Roman"/>
                <a:ea typeface="+mn-lt"/>
                <a:cs typeface="+mn-lt"/>
              </a:rPr>
              <a:t>orks, Reconfiguration Works for </a:t>
            </a:r>
            <a:r>
              <a:rPr lang="en-US" b="1" dirty="0">
                <a:latin typeface="Times New Roman"/>
                <a:ea typeface="+mn-lt"/>
                <a:cs typeface="+mn-lt"/>
              </a:rPr>
              <a:t>S</a:t>
            </a:r>
            <a:r>
              <a:rPr lang="en-US" sz="1800" b="1" dirty="0">
                <a:latin typeface="Times New Roman"/>
                <a:ea typeface="+mn-lt"/>
                <a:cs typeface="+mn-lt"/>
              </a:rPr>
              <a:t>pecial </a:t>
            </a:r>
            <a:r>
              <a:rPr lang="en-US" b="1" dirty="0">
                <a:latin typeface="Times New Roman"/>
                <a:ea typeface="+mn-lt"/>
                <a:cs typeface="+mn-lt"/>
              </a:rPr>
              <a:t>N</a:t>
            </a:r>
            <a:r>
              <a:rPr lang="en-US" sz="1800" b="1" dirty="0">
                <a:latin typeface="Times New Roman"/>
                <a:ea typeface="+mn-lt"/>
                <a:cs typeface="+mn-lt"/>
              </a:rPr>
              <a:t>eeds class provision, </a:t>
            </a:r>
            <a:r>
              <a:rPr lang="en-US" b="1" dirty="0">
                <a:latin typeface="Times New Roman"/>
                <a:ea typeface="+mn-lt"/>
                <a:cs typeface="+mn-lt"/>
              </a:rPr>
              <a:t>A</a:t>
            </a:r>
            <a:r>
              <a:rPr lang="en-US" sz="1800" b="1" dirty="0">
                <a:latin typeface="Times New Roman"/>
                <a:ea typeface="+mn-lt"/>
                <a:cs typeface="+mn-lt"/>
              </a:rPr>
              <a:t>dditional </a:t>
            </a:r>
            <a:r>
              <a:rPr lang="en-US" b="1" dirty="0">
                <a:latin typeface="Times New Roman"/>
                <a:ea typeface="+mn-lt"/>
                <a:cs typeface="+mn-lt"/>
              </a:rPr>
              <a:t>A</a:t>
            </a:r>
            <a:r>
              <a:rPr lang="en-US" sz="1800" b="1" dirty="0">
                <a:latin typeface="Times New Roman"/>
                <a:ea typeface="+mn-lt"/>
                <a:cs typeface="+mn-lt"/>
              </a:rPr>
              <a:t>ccommodation, Major projects or upgrade / development of sports facilities)</a:t>
            </a:r>
            <a:r>
              <a:rPr lang="en-US" sz="1800" dirty="0">
                <a:latin typeface="Times New Roman"/>
                <a:ea typeface="+mn-lt"/>
                <a:cs typeface="+mn-lt"/>
              </a:rPr>
              <a:t>.  </a:t>
            </a:r>
          </a:p>
          <a:p>
            <a:pPr algn="just"/>
            <a:endParaRPr lang="en-US" dirty="0">
              <a:latin typeface="Times New Roman"/>
              <a:ea typeface="+mn-lt"/>
              <a:cs typeface="+mn-lt"/>
            </a:endParaRPr>
          </a:p>
          <a:p>
            <a:pPr algn="just"/>
            <a:r>
              <a:rPr lang="en-US" sz="1800" dirty="0">
                <a:latin typeface="Times New Roman"/>
                <a:ea typeface="+mn-lt"/>
                <a:cs typeface="+mn-lt"/>
              </a:rPr>
              <a:t> The only works which may be carried out without approval from the Le Chéile Trust are</a:t>
            </a:r>
            <a:r>
              <a:rPr lang="en-US" sz="1800" b="1" dirty="0">
                <a:latin typeface="Times New Roman"/>
                <a:ea typeface="+mn-lt"/>
                <a:cs typeface="+mn-lt"/>
              </a:rPr>
              <a:t> routine maintenance</a:t>
            </a:r>
            <a:r>
              <a:rPr lang="en-US" sz="1800" dirty="0">
                <a:latin typeface="Times New Roman"/>
                <a:ea typeface="+mn-lt"/>
                <a:cs typeface="+mn-lt"/>
              </a:rPr>
              <a:t> works which are funded by the school </a:t>
            </a:r>
            <a:r>
              <a:rPr lang="en-US" sz="1800" b="1" dirty="0">
                <a:latin typeface="Times New Roman"/>
                <a:ea typeface="+mn-lt"/>
                <a:cs typeface="+mn-lt"/>
              </a:rPr>
              <a:t>unless those works involve any element of structural work</a:t>
            </a:r>
            <a:r>
              <a:rPr lang="en-US" sz="1800" dirty="0">
                <a:latin typeface="Times New Roman"/>
                <a:ea typeface="+mn-lt"/>
                <a:cs typeface="+mn-lt"/>
              </a:rPr>
              <a:t> in which case this process must be followed. </a:t>
            </a:r>
            <a:endParaRPr lang="en-US" sz="1800" dirty="0">
              <a:latin typeface="Times New Roman"/>
              <a:cs typeface="Calibri" panose="020F0502020204030204"/>
            </a:endParaRPr>
          </a:p>
          <a:p>
            <a:pPr algn="just"/>
            <a:r>
              <a:rPr lang="en-US" sz="1800" dirty="0">
                <a:latin typeface="Times New Roman"/>
                <a:ea typeface="+mn-lt"/>
                <a:cs typeface="+mn-lt"/>
              </a:rPr>
              <a:t>BOM are responsible for all aspects of the project</a:t>
            </a:r>
            <a:r>
              <a:rPr lang="en-US" sz="1800" b="1" dirty="0">
                <a:latin typeface="Times New Roman"/>
                <a:ea typeface="+mn-lt"/>
                <a:cs typeface="+mn-lt"/>
              </a:rPr>
              <a:t> including where costs exceed the funding approved by the DoE. </a:t>
            </a:r>
            <a:r>
              <a:rPr lang="en-US" sz="1800" dirty="0">
                <a:latin typeface="Times New Roman"/>
                <a:ea typeface="+mn-lt"/>
                <a:cs typeface="+mn-lt"/>
              </a:rPr>
              <a:t> </a:t>
            </a:r>
          </a:p>
          <a:p>
            <a:pPr algn="just"/>
            <a:endParaRPr lang="en-US" dirty="0">
              <a:latin typeface="Times New Roman"/>
              <a:ea typeface="+mn-lt"/>
              <a:cs typeface="+mn-lt"/>
            </a:endParaRPr>
          </a:p>
          <a:p>
            <a:pPr algn="just"/>
            <a:r>
              <a:rPr lang="en-US" sz="1800" b="1" dirty="0">
                <a:latin typeface="Times New Roman"/>
                <a:ea typeface="+mn-lt"/>
                <a:cs typeface="+mn-lt"/>
              </a:rPr>
              <a:t>The Le Chéile Trust (through </a:t>
            </a:r>
            <a:r>
              <a:rPr lang="en-US" sz="1800" b="1" dirty="0" err="1">
                <a:latin typeface="Times New Roman"/>
                <a:ea typeface="+mn-lt"/>
                <a:cs typeface="+mn-lt"/>
              </a:rPr>
              <a:t>Síol</a:t>
            </a:r>
            <a:r>
              <a:rPr lang="en-US" sz="1800" b="1" dirty="0">
                <a:latin typeface="Times New Roman"/>
                <a:ea typeface="+mn-lt"/>
                <a:cs typeface="+mn-lt"/>
              </a:rPr>
              <a:t> Schools Trust CLG and Le Chéile Schools Trust CLG)</a:t>
            </a:r>
            <a:r>
              <a:rPr lang="en-US" sz="1800" dirty="0">
                <a:latin typeface="Times New Roman"/>
                <a:ea typeface="+mn-lt"/>
                <a:cs typeface="+mn-lt"/>
              </a:rPr>
              <a:t> </a:t>
            </a:r>
            <a:r>
              <a:rPr lang="en-US" sz="1800" b="1" dirty="0">
                <a:latin typeface="Times New Roman"/>
                <a:ea typeface="+mn-lt"/>
                <a:cs typeface="+mn-lt"/>
              </a:rPr>
              <a:t> has ultimate responsibility for school property and any liabilities incurred.  It is essential therefore that the Le Chéile Trust has oversight of all works being carried out on school property at all times.</a:t>
            </a:r>
          </a:p>
        </p:txBody>
      </p:sp>
      <p:pic>
        <p:nvPicPr>
          <p:cNvPr id="4" name="Picture 3" descr="A black background with red text&#10;&#10;Description automatically generated">
            <a:extLst>
              <a:ext uri="{FF2B5EF4-FFF2-40B4-BE49-F238E27FC236}">
                <a16:creationId xmlns:a16="http://schemas.microsoft.com/office/drawing/2014/main" id="{E13C43AC-7054-04D0-746E-1DE3C7963C00}"/>
              </a:ext>
            </a:extLst>
          </p:cNvPr>
          <p:cNvPicPr>
            <a:picLocks noChangeAspect="1"/>
          </p:cNvPicPr>
          <p:nvPr/>
        </p:nvPicPr>
        <p:blipFill>
          <a:blip r:embed="rId5"/>
          <a:stretch>
            <a:fillRect/>
          </a:stretch>
        </p:blipFill>
        <p:spPr>
          <a:xfrm>
            <a:off x="240058" y="5460167"/>
            <a:ext cx="3204692" cy="873228"/>
          </a:xfrm>
          <a:prstGeom prst="rect">
            <a:avLst/>
          </a:prstGeom>
        </p:spPr>
      </p:pic>
      <p:pic>
        <p:nvPicPr>
          <p:cNvPr id="22" name="Audio 21">
            <a:hlinkClick r:id="" action="ppaction://media"/>
            <a:extLst>
              <a:ext uri="{FF2B5EF4-FFF2-40B4-BE49-F238E27FC236}">
                <a16:creationId xmlns:a16="http://schemas.microsoft.com/office/drawing/2014/main" id="{AD2B8FF1-39FE-14FA-48BF-605B68BAE4B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76404983"/>
      </p:ext>
    </p:extLst>
  </p:cSld>
  <p:clrMapOvr>
    <a:masterClrMapping/>
  </p:clrMapOvr>
  <mc:AlternateContent xmlns:mc="http://schemas.openxmlformats.org/markup-compatibility/2006">
    <mc:Choice xmlns:p14="http://schemas.microsoft.com/office/powerpoint/2010/main" Requires="p14">
      <p:transition spd="slow" p14:dur="2000" advTm="37901"/>
    </mc:Choice>
    <mc:Fallback>
      <p:transition spd="slow" advTm="37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A white paper with red text&#10;&#10;Description automatically generated">
            <a:extLst>
              <a:ext uri="{FF2B5EF4-FFF2-40B4-BE49-F238E27FC236}">
                <a16:creationId xmlns:a16="http://schemas.microsoft.com/office/drawing/2014/main" id="{5E780F82-D695-6C54-BC63-81B82CC594E1}"/>
              </a:ext>
            </a:extLst>
          </p:cNvPr>
          <p:cNvPicPr>
            <a:picLocks noChangeAspect="1"/>
          </p:cNvPicPr>
          <p:nvPr/>
        </p:nvPicPr>
        <p:blipFill>
          <a:blip r:embed="rId5"/>
          <a:stretch>
            <a:fillRect/>
          </a:stretch>
        </p:blipFill>
        <p:spPr>
          <a:xfrm>
            <a:off x="2426066" y="276982"/>
            <a:ext cx="9217621" cy="5183185"/>
          </a:xfrm>
          <a:prstGeom prst="rect">
            <a:avLst/>
          </a:prstGeom>
        </p:spPr>
      </p:pic>
      <p:pic>
        <p:nvPicPr>
          <p:cNvPr id="3" name="Picture 2" descr="A black background with red text&#10;&#10;Description automatically generated">
            <a:extLst>
              <a:ext uri="{FF2B5EF4-FFF2-40B4-BE49-F238E27FC236}">
                <a16:creationId xmlns:a16="http://schemas.microsoft.com/office/drawing/2014/main" id="{5C57FCB5-8BAD-5761-F25C-27DCBBC5191E}"/>
              </a:ext>
            </a:extLst>
          </p:cNvPr>
          <p:cNvPicPr>
            <a:picLocks noChangeAspect="1"/>
          </p:cNvPicPr>
          <p:nvPr/>
        </p:nvPicPr>
        <p:blipFill>
          <a:blip r:embed="rId6"/>
          <a:stretch>
            <a:fillRect/>
          </a:stretch>
        </p:blipFill>
        <p:spPr>
          <a:xfrm>
            <a:off x="240058" y="5460167"/>
            <a:ext cx="3204692" cy="873228"/>
          </a:xfrm>
          <a:prstGeom prst="rect">
            <a:avLst/>
          </a:prstGeom>
        </p:spPr>
      </p:pic>
      <p:pic>
        <p:nvPicPr>
          <p:cNvPr id="32" name="Audio 31">
            <a:hlinkClick r:id="" action="ppaction://media"/>
            <a:extLst>
              <a:ext uri="{FF2B5EF4-FFF2-40B4-BE49-F238E27FC236}">
                <a16:creationId xmlns:a16="http://schemas.microsoft.com/office/drawing/2014/main" id="{7491AC44-DB87-5A7C-A22D-FDBF2A022D4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4421044"/>
      </p:ext>
    </p:extLst>
  </p:cSld>
  <p:clrMapOvr>
    <a:masterClrMapping/>
  </p:clrMapOvr>
  <mc:AlternateContent xmlns:mc="http://schemas.openxmlformats.org/markup-compatibility/2006">
    <mc:Choice xmlns:p14="http://schemas.microsoft.com/office/powerpoint/2010/main" Requires="p14">
      <p:transition spd="slow" p14:dur="2000" advTm="37162"/>
    </mc:Choice>
    <mc:Fallback>
      <p:transition spd="slow" advTm="37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EB46B8FB-F6A2-5F47-A6CD-A7E17E6927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01388" y="0"/>
            <a:ext cx="5990612" cy="6858001"/>
            <a:chOff x="6201388" y="0"/>
            <a:chExt cx="5990612" cy="6858001"/>
          </a:xfrm>
        </p:grpSpPr>
        <p:sp>
          <p:nvSpPr>
            <p:cNvPr id="52" name="Oval 51">
              <a:extLst>
                <a:ext uri="{FF2B5EF4-FFF2-40B4-BE49-F238E27FC236}">
                  <a16:creationId xmlns:a16="http://schemas.microsoft.com/office/drawing/2014/main" id="{419BDE93-3EC2-4E4D-BC0B-417378F49E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46">
              <a:extLst>
                <a:ext uri="{FF2B5EF4-FFF2-40B4-BE49-F238E27FC236}">
                  <a16:creationId xmlns:a16="http://schemas.microsoft.com/office/drawing/2014/main" id="{FE21F82F-1EE5-8240-97F8-387DF0253F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48">
              <a:extLst>
                <a:ext uri="{FF2B5EF4-FFF2-40B4-BE49-F238E27FC236}">
                  <a16:creationId xmlns:a16="http://schemas.microsoft.com/office/drawing/2014/main" id="{AE1903E3-6B5F-6B4C-9A1F-62628A050A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Oval 54">
              <a:extLst>
                <a:ext uri="{FF2B5EF4-FFF2-40B4-BE49-F238E27FC236}">
                  <a16:creationId xmlns:a16="http://schemas.microsoft.com/office/drawing/2014/main" id="{F7C55863-3B37-0743-B001-1A970033FB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932B4C24-3A58-924C-B79A-D961EF7C2C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21EF52E0-D2CF-544F-93A6-4D7B45A048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63">
              <a:extLst>
                <a:ext uri="{FF2B5EF4-FFF2-40B4-BE49-F238E27FC236}">
                  <a16:creationId xmlns:a16="http://schemas.microsoft.com/office/drawing/2014/main" id="{6966CFE5-1C8C-2E4F-9B2D-A8438F5A53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Freeform 64">
              <a:extLst>
                <a:ext uri="{FF2B5EF4-FFF2-40B4-BE49-F238E27FC236}">
                  <a16:creationId xmlns:a16="http://schemas.microsoft.com/office/drawing/2014/main" id="{9FD29EF3-A5B2-554A-A307-6BE1BCE8A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Oval 59">
              <a:extLst>
                <a:ext uri="{FF2B5EF4-FFF2-40B4-BE49-F238E27FC236}">
                  <a16:creationId xmlns:a16="http://schemas.microsoft.com/office/drawing/2014/main" id="{AC1ECAD8-0CF2-934D-AA1E-C108208CDE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DB14DED1-3A58-8C4D-902E-2A9F34043F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65D65157-5719-0341-A807-A8956595FB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A7F23F74-B777-2A4C-8EF9-E798880D59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70">
              <a:extLst>
                <a:ext uri="{FF2B5EF4-FFF2-40B4-BE49-F238E27FC236}">
                  <a16:creationId xmlns:a16="http://schemas.microsoft.com/office/drawing/2014/main" id="{E3B9A050-0AE1-1D4B-A2AC-6EEF64B106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Freeform 71">
              <a:extLst>
                <a:ext uri="{FF2B5EF4-FFF2-40B4-BE49-F238E27FC236}">
                  <a16:creationId xmlns:a16="http://schemas.microsoft.com/office/drawing/2014/main" id="{C424FE38-F803-8D47-BF56-1B18EC2B1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6" name="Oval 65">
              <a:extLst>
                <a:ext uri="{FF2B5EF4-FFF2-40B4-BE49-F238E27FC236}">
                  <a16:creationId xmlns:a16="http://schemas.microsoft.com/office/drawing/2014/main" id="{E37187F2-9212-0641-97D0-1ACD50B748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C760C651-2AC4-564E-BEAA-AB7FAFE7F7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58B0A1B8-5BA3-3548-9511-B4904D052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75">
              <a:extLst>
                <a:ext uri="{FF2B5EF4-FFF2-40B4-BE49-F238E27FC236}">
                  <a16:creationId xmlns:a16="http://schemas.microsoft.com/office/drawing/2014/main" id="{424CD779-EE9A-214D-9488-767327E373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76">
              <a:extLst>
                <a:ext uri="{FF2B5EF4-FFF2-40B4-BE49-F238E27FC236}">
                  <a16:creationId xmlns:a16="http://schemas.microsoft.com/office/drawing/2014/main" id="{630D08C6-9EFB-8540-875F-2A55DED2A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Freeform 77">
              <a:extLst>
                <a:ext uri="{FF2B5EF4-FFF2-40B4-BE49-F238E27FC236}">
                  <a16:creationId xmlns:a16="http://schemas.microsoft.com/office/drawing/2014/main" id="{D7E8DA86-1294-4641-9C52-6E15315064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78">
              <a:extLst>
                <a:ext uri="{FF2B5EF4-FFF2-40B4-BE49-F238E27FC236}">
                  <a16:creationId xmlns:a16="http://schemas.microsoft.com/office/drawing/2014/main" id="{011063C9-2A43-3348-A018-F27FACAA77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79">
              <a:extLst>
                <a:ext uri="{FF2B5EF4-FFF2-40B4-BE49-F238E27FC236}">
                  <a16:creationId xmlns:a16="http://schemas.microsoft.com/office/drawing/2014/main" id="{EE85C7DE-D965-244F-BD95-3A05FF4AAC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Freeform 80">
              <a:extLst>
                <a:ext uri="{FF2B5EF4-FFF2-40B4-BE49-F238E27FC236}">
                  <a16:creationId xmlns:a16="http://schemas.microsoft.com/office/drawing/2014/main" id="{315A1389-149A-3342-A863-637D42FDB2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81">
              <a:extLst>
                <a:ext uri="{FF2B5EF4-FFF2-40B4-BE49-F238E27FC236}">
                  <a16:creationId xmlns:a16="http://schemas.microsoft.com/office/drawing/2014/main" id="{B149CC6F-B6C6-BE46-B451-1BF7D47A89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77" name="Straight Connector 76">
            <a:extLst>
              <a:ext uri="{FF2B5EF4-FFF2-40B4-BE49-F238E27FC236}">
                <a16:creationId xmlns:a16="http://schemas.microsoft.com/office/drawing/2014/main" id="{D33A3282-0389-C547-8CA6-7F3E7F27B3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91FAE0-14D2-C40A-CCEF-0AA12AF26E64}"/>
              </a:ext>
            </a:extLst>
          </p:cNvPr>
          <p:cNvSpPr>
            <a:spLocks noGrp="1"/>
          </p:cNvSpPr>
          <p:nvPr>
            <p:ph type="title"/>
          </p:nvPr>
        </p:nvSpPr>
        <p:spPr>
          <a:xfrm>
            <a:off x="566924" y="765768"/>
            <a:ext cx="6402597" cy="1063244"/>
          </a:xfrm>
        </p:spPr>
        <p:txBody>
          <a:bodyPr vert="horz" lIns="91440" tIns="45720" rIns="91440" bIns="45720" rtlCol="0" anchor="t">
            <a:normAutofit/>
          </a:bodyPr>
          <a:lstStyle/>
          <a:p>
            <a:pPr>
              <a:lnSpc>
                <a:spcPct val="90000"/>
              </a:lnSpc>
            </a:pPr>
            <a:r>
              <a:rPr lang="en-US" sz="3400"/>
              <a:t>Summary of the  </a:t>
            </a:r>
            <a:br>
              <a:rPr lang="en-US" sz="3400"/>
            </a:br>
            <a:r>
              <a:rPr lang="en-US" sz="3400"/>
              <a:t>Le Chéile Approval Process</a:t>
            </a:r>
          </a:p>
        </p:txBody>
      </p:sp>
      <p:grpSp>
        <p:nvGrpSpPr>
          <p:cNvPr id="81" name="Group 80">
            <a:extLst>
              <a:ext uri="{FF2B5EF4-FFF2-40B4-BE49-F238E27FC236}">
                <a16:creationId xmlns:a16="http://schemas.microsoft.com/office/drawing/2014/main" id="{BCFFF971-DAC9-F44B-9F22-4B030B6B61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4677439"/>
            <a:chOff x="10290315" y="0"/>
            <a:chExt cx="1901686" cy="4677439"/>
          </a:xfrm>
        </p:grpSpPr>
        <p:sp>
          <p:nvSpPr>
            <p:cNvPr id="82" name="Freeform 39">
              <a:extLst>
                <a:ext uri="{FF2B5EF4-FFF2-40B4-BE49-F238E27FC236}">
                  <a16:creationId xmlns:a16="http://schemas.microsoft.com/office/drawing/2014/main" id="{2E3E7145-2B02-8142-A82F-FFCA717D61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3" name="Freeform 41">
              <a:extLst>
                <a:ext uri="{FF2B5EF4-FFF2-40B4-BE49-F238E27FC236}">
                  <a16:creationId xmlns:a16="http://schemas.microsoft.com/office/drawing/2014/main" id="{33EA453D-E925-4C4C-A1E9-D54E82602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4" name="Freeform 43">
              <a:extLst>
                <a:ext uri="{FF2B5EF4-FFF2-40B4-BE49-F238E27FC236}">
                  <a16:creationId xmlns:a16="http://schemas.microsoft.com/office/drawing/2014/main" id="{CBA4AF6C-8831-A34A-91A3-CC6ED3566B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5" name="Freeform 44">
              <a:extLst>
                <a:ext uri="{FF2B5EF4-FFF2-40B4-BE49-F238E27FC236}">
                  <a16:creationId xmlns:a16="http://schemas.microsoft.com/office/drawing/2014/main" id="{8B12A352-6C2B-B94E-82E0-45D881BB7C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 name="Content Placeholder 3" descr="A close-up of a document&#10;&#10;Description automatically generated">
            <a:extLst>
              <a:ext uri="{FF2B5EF4-FFF2-40B4-BE49-F238E27FC236}">
                <a16:creationId xmlns:a16="http://schemas.microsoft.com/office/drawing/2014/main" id="{3CA6ED02-FB4C-93E0-437B-28CD45A84BCA}"/>
              </a:ext>
            </a:extLst>
          </p:cNvPr>
          <p:cNvPicPr>
            <a:picLocks noGrp="1" noChangeAspect="1"/>
          </p:cNvPicPr>
          <p:nvPr>
            <p:ph idx="1"/>
          </p:nvPr>
        </p:nvPicPr>
        <p:blipFill>
          <a:blip r:embed="rId5"/>
          <a:stretch>
            <a:fillRect/>
          </a:stretch>
        </p:blipFill>
        <p:spPr>
          <a:xfrm>
            <a:off x="651489" y="2422670"/>
            <a:ext cx="5326632" cy="3209295"/>
          </a:xfrm>
          <a:prstGeom prst="rect">
            <a:avLst/>
          </a:prstGeom>
        </p:spPr>
      </p:pic>
      <p:pic>
        <p:nvPicPr>
          <p:cNvPr id="5" name="Picture 4" descr="A black background with red text&#10;&#10;Description automatically generated">
            <a:extLst>
              <a:ext uri="{FF2B5EF4-FFF2-40B4-BE49-F238E27FC236}">
                <a16:creationId xmlns:a16="http://schemas.microsoft.com/office/drawing/2014/main" id="{C25D932B-E8DF-EEC1-671D-475D13296D03}"/>
              </a:ext>
            </a:extLst>
          </p:cNvPr>
          <p:cNvPicPr>
            <a:picLocks noChangeAspect="1"/>
          </p:cNvPicPr>
          <p:nvPr/>
        </p:nvPicPr>
        <p:blipFill>
          <a:blip r:embed="rId6"/>
          <a:stretch>
            <a:fillRect/>
          </a:stretch>
        </p:blipFill>
        <p:spPr>
          <a:xfrm>
            <a:off x="6206759" y="3318862"/>
            <a:ext cx="5329858" cy="1404691"/>
          </a:xfrm>
          <a:prstGeom prst="rect">
            <a:avLst/>
          </a:prstGeom>
        </p:spPr>
      </p:pic>
      <p:cxnSp>
        <p:nvCxnSpPr>
          <p:cNvPr id="87" name="Straight Connector 86">
            <a:extLst>
              <a:ext uri="{FF2B5EF4-FFF2-40B4-BE49-F238E27FC236}">
                <a16:creationId xmlns:a16="http://schemas.microsoft.com/office/drawing/2014/main" id="{51D4F49C-5EE1-6C4F-858E-AE02CC2CD5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26" name="Audio 25">
            <a:hlinkClick r:id="" action="ppaction://media"/>
            <a:extLst>
              <a:ext uri="{FF2B5EF4-FFF2-40B4-BE49-F238E27FC236}">
                <a16:creationId xmlns:a16="http://schemas.microsoft.com/office/drawing/2014/main" id="{91F2E572-6E2E-035F-7329-01678BB28A6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62284509"/>
      </p:ext>
    </p:extLst>
  </p:cSld>
  <p:clrMapOvr>
    <a:masterClrMapping/>
  </p:clrMapOvr>
  <mc:AlternateContent xmlns:mc="http://schemas.openxmlformats.org/markup-compatibility/2006">
    <mc:Choice xmlns:p14="http://schemas.microsoft.com/office/powerpoint/2010/main" Requires="p14">
      <p:transition spd="slow" p14:dur="2000" advTm="84072"/>
    </mc:Choice>
    <mc:Fallback>
      <p:transition spd="slow" advTm="84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147B67-4082-CB31-B5E9-F11776407B66}"/>
              </a:ext>
            </a:extLst>
          </p:cNvPr>
          <p:cNvPicPr>
            <a:picLocks noChangeAspect="1"/>
          </p:cNvPicPr>
          <p:nvPr/>
        </p:nvPicPr>
        <p:blipFill>
          <a:blip r:embed="rId5"/>
          <a:stretch>
            <a:fillRect/>
          </a:stretch>
        </p:blipFill>
        <p:spPr>
          <a:xfrm>
            <a:off x="406204" y="188977"/>
            <a:ext cx="4511431" cy="5829805"/>
          </a:xfrm>
          <a:prstGeom prst="rect">
            <a:avLst/>
          </a:prstGeom>
        </p:spPr>
      </p:pic>
      <p:pic>
        <p:nvPicPr>
          <p:cNvPr id="5" name="Picture 4">
            <a:extLst>
              <a:ext uri="{FF2B5EF4-FFF2-40B4-BE49-F238E27FC236}">
                <a16:creationId xmlns:a16="http://schemas.microsoft.com/office/drawing/2014/main" id="{06953E69-2BD6-82DA-A28E-DDE62D8E9A36}"/>
              </a:ext>
            </a:extLst>
          </p:cNvPr>
          <p:cNvPicPr>
            <a:picLocks noChangeAspect="1"/>
          </p:cNvPicPr>
          <p:nvPr/>
        </p:nvPicPr>
        <p:blipFill>
          <a:blip r:embed="rId6"/>
          <a:stretch>
            <a:fillRect/>
          </a:stretch>
        </p:blipFill>
        <p:spPr>
          <a:xfrm>
            <a:off x="6315514" y="188977"/>
            <a:ext cx="4519052" cy="6018783"/>
          </a:xfrm>
          <a:prstGeom prst="rect">
            <a:avLst/>
          </a:prstGeom>
        </p:spPr>
      </p:pic>
      <p:pic>
        <p:nvPicPr>
          <p:cNvPr id="17" name="Audio 16">
            <a:hlinkClick r:id="" action="ppaction://media"/>
            <a:extLst>
              <a:ext uri="{FF2B5EF4-FFF2-40B4-BE49-F238E27FC236}">
                <a16:creationId xmlns:a16="http://schemas.microsoft.com/office/drawing/2014/main" id="{18BB359D-0AB0-6705-BAD8-884D3994013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76564629"/>
      </p:ext>
    </p:extLst>
  </p:cSld>
  <p:clrMapOvr>
    <a:masterClrMapping/>
  </p:clrMapOvr>
  <mc:AlternateContent xmlns:mc="http://schemas.openxmlformats.org/markup-compatibility/2006">
    <mc:Choice xmlns:p14="http://schemas.microsoft.com/office/powerpoint/2010/main" Requires="p14">
      <p:transition spd="slow" p14:dur="2000" advTm="37295"/>
    </mc:Choice>
    <mc:Fallback>
      <p:transition spd="slow" advTm="37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process&#10;&#10;Description automatically generated">
            <a:extLst>
              <a:ext uri="{FF2B5EF4-FFF2-40B4-BE49-F238E27FC236}">
                <a16:creationId xmlns:a16="http://schemas.microsoft.com/office/drawing/2014/main" id="{3D82203E-9441-1BCD-25E8-30A696287C7E}"/>
              </a:ext>
            </a:extLst>
          </p:cNvPr>
          <p:cNvPicPr>
            <a:picLocks noChangeAspect="1"/>
          </p:cNvPicPr>
          <p:nvPr/>
        </p:nvPicPr>
        <p:blipFill>
          <a:blip r:embed="rId5"/>
          <a:stretch>
            <a:fillRect/>
          </a:stretch>
        </p:blipFill>
        <p:spPr>
          <a:xfrm>
            <a:off x="4137158" y="0"/>
            <a:ext cx="3917684" cy="6858000"/>
          </a:xfrm>
          <a:prstGeom prst="rect">
            <a:avLst/>
          </a:prstGeom>
        </p:spPr>
      </p:pic>
      <p:pic>
        <p:nvPicPr>
          <p:cNvPr id="3" name="Picture 2" descr="A black background with red text&#10;&#10;Description automatically generated">
            <a:extLst>
              <a:ext uri="{FF2B5EF4-FFF2-40B4-BE49-F238E27FC236}">
                <a16:creationId xmlns:a16="http://schemas.microsoft.com/office/drawing/2014/main" id="{DB5A244D-3823-AFED-8A30-598D8A3765D4}"/>
              </a:ext>
            </a:extLst>
          </p:cNvPr>
          <p:cNvPicPr>
            <a:picLocks noChangeAspect="1"/>
          </p:cNvPicPr>
          <p:nvPr/>
        </p:nvPicPr>
        <p:blipFill>
          <a:blip r:embed="rId6"/>
          <a:stretch>
            <a:fillRect/>
          </a:stretch>
        </p:blipFill>
        <p:spPr>
          <a:xfrm>
            <a:off x="87003" y="5560004"/>
            <a:ext cx="3204692" cy="873228"/>
          </a:xfrm>
          <a:prstGeom prst="rect">
            <a:avLst/>
          </a:prstGeom>
        </p:spPr>
      </p:pic>
      <p:pic>
        <p:nvPicPr>
          <p:cNvPr id="11" name="Audio 10">
            <a:hlinkClick r:id="" action="ppaction://media"/>
            <a:extLst>
              <a:ext uri="{FF2B5EF4-FFF2-40B4-BE49-F238E27FC236}">
                <a16:creationId xmlns:a16="http://schemas.microsoft.com/office/drawing/2014/main" id="{72C00476-DC59-ECD6-0AFE-B06DAC062B9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22301397"/>
      </p:ext>
    </p:extLst>
  </p:cSld>
  <p:clrMapOvr>
    <a:masterClrMapping/>
  </p:clrMapOvr>
  <mc:AlternateContent xmlns:mc="http://schemas.openxmlformats.org/markup-compatibility/2006">
    <mc:Choice xmlns:p14="http://schemas.microsoft.com/office/powerpoint/2010/main" Requires="p14">
      <p:transition spd="slow" p14:dur="2000" advTm="36204"/>
    </mc:Choice>
    <mc:Fallback>
      <p:transition spd="slow" advTm="36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process&#10;&#10;Description automatically generated">
            <a:extLst>
              <a:ext uri="{FF2B5EF4-FFF2-40B4-BE49-F238E27FC236}">
                <a16:creationId xmlns:a16="http://schemas.microsoft.com/office/drawing/2014/main" id="{447A37B4-06D5-B75F-2B47-AFD47F175A61}"/>
              </a:ext>
            </a:extLst>
          </p:cNvPr>
          <p:cNvPicPr>
            <a:picLocks noChangeAspect="1"/>
          </p:cNvPicPr>
          <p:nvPr/>
        </p:nvPicPr>
        <p:blipFill>
          <a:blip r:embed="rId2"/>
          <a:stretch>
            <a:fillRect/>
          </a:stretch>
        </p:blipFill>
        <p:spPr>
          <a:xfrm>
            <a:off x="3869048" y="0"/>
            <a:ext cx="4453904" cy="6858000"/>
          </a:xfrm>
          <a:prstGeom prst="rect">
            <a:avLst/>
          </a:prstGeom>
        </p:spPr>
      </p:pic>
      <p:pic>
        <p:nvPicPr>
          <p:cNvPr id="2" name="Picture 1" descr="A black background with red text&#10;&#10;Description automatically generated">
            <a:extLst>
              <a:ext uri="{FF2B5EF4-FFF2-40B4-BE49-F238E27FC236}">
                <a16:creationId xmlns:a16="http://schemas.microsoft.com/office/drawing/2014/main" id="{50A8A31C-D75D-5177-AADD-649F3C11A577}"/>
              </a:ext>
            </a:extLst>
          </p:cNvPr>
          <p:cNvPicPr>
            <a:picLocks noChangeAspect="1"/>
          </p:cNvPicPr>
          <p:nvPr/>
        </p:nvPicPr>
        <p:blipFill>
          <a:blip r:embed="rId3"/>
          <a:stretch>
            <a:fillRect/>
          </a:stretch>
        </p:blipFill>
        <p:spPr>
          <a:xfrm>
            <a:off x="0" y="5458404"/>
            <a:ext cx="3204692" cy="873228"/>
          </a:xfrm>
          <a:prstGeom prst="rect">
            <a:avLst/>
          </a:prstGeom>
        </p:spPr>
      </p:pic>
    </p:spTree>
    <p:extLst>
      <p:ext uri="{BB962C8B-B14F-4D97-AF65-F5344CB8AC3E}">
        <p14:creationId xmlns:p14="http://schemas.microsoft.com/office/powerpoint/2010/main" val="1072901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process&#10;&#10;Description automatically generated">
            <a:extLst>
              <a:ext uri="{FF2B5EF4-FFF2-40B4-BE49-F238E27FC236}">
                <a16:creationId xmlns:a16="http://schemas.microsoft.com/office/drawing/2014/main" id="{ED36A46D-8E3A-6D94-F367-95653A296913}"/>
              </a:ext>
            </a:extLst>
          </p:cNvPr>
          <p:cNvPicPr>
            <a:picLocks noChangeAspect="1"/>
          </p:cNvPicPr>
          <p:nvPr/>
        </p:nvPicPr>
        <p:blipFill>
          <a:blip r:embed="rId2"/>
          <a:stretch>
            <a:fillRect/>
          </a:stretch>
        </p:blipFill>
        <p:spPr>
          <a:xfrm>
            <a:off x="4308021" y="0"/>
            <a:ext cx="3575957" cy="6858000"/>
          </a:xfrm>
          <a:prstGeom prst="rect">
            <a:avLst/>
          </a:prstGeom>
        </p:spPr>
      </p:pic>
      <p:pic>
        <p:nvPicPr>
          <p:cNvPr id="3" name="Picture 2" descr="A black background with red text&#10;&#10;Description automatically generated">
            <a:extLst>
              <a:ext uri="{FF2B5EF4-FFF2-40B4-BE49-F238E27FC236}">
                <a16:creationId xmlns:a16="http://schemas.microsoft.com/office/drawing/2014/main" id="{C8D2379A-78CE-F1C1-6990-1493A3E61874}"/>
              </a:ext>
            </a:extLst>
          </p:cNvPr>
          <p:cNvPicPr>
            <a:picLocks noChangeAspect="1"/>
          </p:cNvPicPr>
          <p:nvPr/>
        </p:nvPicPr>
        <p:blipFill>
          <a:blip r:embed="rId3"/>
          <a:stretch>
            <a:fillRect/>
          </a:stretch>
        </p:blipFill>
        <p:spPr>
          <a:xfrm>
            <a:off x="178443" y="5549844"/>
            <a:ext cx="3204692" cy="873228"/>
          </a:xfrm>
          <a:prstGeom prst="rect">
            <a:avLst/>
          </a:prstGeom>
        </p:spPr>
      </p:pic>
    </p:spTree>
    <p:extLst>
      <p:ext uri="{BB962C8B-B14F-4D97-AF65-F5344CB8AC3E}">
        <p14:creationId xmlns:p14="http://schemas.microsoft.com/office/powerpoint/2010/main" val="2369628774"/>
      </p:ext>
    </p:extLst>
  </p:cSld>
  <p:clrMapOvr>
    <a:masterClrMapping/>
  </p:clrMapOvr>
</p:sld>
</file>

<file path=ppt/theme/theme1.xml><?xml version="1.0" encoding="utf-8"?>
<a:theme xmlns:a="http://schemas.openxmlformats.org/drawingml/2006/main" name="PunchcardVTI">
  <a:themeElements>
    <a:clrScheme name="Punchcard">
      <a:dk1>
        <a:srgbClr val="000000"/>
      </a:dk1>
      <a:lt1>
        <a:srgbClr val="FFFFFF"/>
      </a:lt1>
      <a:dk2>
        <a:srgbClr val="00224B"/>
      </a:dk2>
      <a:lt2>
        <a:srgbClr val="EFF0EF"/>
      </a:lt2>
      <a:accent1>
        <a:srgbClr val="00B2F3"/>
      </a:accent1>
      <a:accent2>
        <a:srgbClr val="0471CC"/>
      </a:accent2>
      <a:accent3>
        <a:srgbClr val="14BBA9"/>
      </a:accent3>
      <a:accent4>
        <a:srgbClr val="8BB93B"/>
      </a:accent4>
      <a:accent5>
        <a:srgbClr val="EC970C"/>
      </a:accent5>
      <a:accent6>
        <a:srgbClr val="F55822"/>
      </a:accent6>
      <a:hlink>
        <a:srgbClr val="008EE6"/>
      </a:hlink>
      <a:folHlink>
        <a:srgbClr val="808C8E"/>
      </a:folHlink>
    </a:clrScheme>
    <a:fontScheme name="Punchcard">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unchcardVTI" id="{C7262591-AF98-8F48-B56D-6342D2439B1A}" vid="{261D9F73-974A-B14E-9EAF-4871CCA60BB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903</Words>
  <Application>Microsoft Office PowerPoint</Application>
  <PresentationFormat>Widescreen</PresentationFormat>
  <Paragraphs>39</Paragraphs>
  <Slides>10</Slides>
  <Notes>8</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Aptos</vt:lpstr>
      <vt:lpstr>Arial</vt:lpstr>
      <vt:lpstr>Calibri</vt:lpstr>
      <vt:lpstr>Neue Haas Grotesk Text Pro</vt:lpstr>
      <vt:lpstr>Times New Roman</vt:lpstr>
      <vt:lpstr>PunchcardVTI</vt:lpstr>
      <vt:lpstr>Le Chéile Trust  </vt:lpstr>
      <vt:lpstr>PowerPoint Presentation</vt:lpstr>
      <vt:lpstr>PowerPoint Presentation</vt:lpstr>
      <vt:lpstr>PowerPoint Presentation</vt:lpstr>
      <vt:lpstr>Summary of the   Le Chéile Approval Process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Pat Flynn</cp:lastModifiedBy>
  <cp:revision>61</cp:revision>
  <dcterms:created xsi:type="dcterms:W3CDTF">2024-05-13T09:44:11Z</dcterms:created>
  <dcterms:modified xsi:type="dcterms:W3CDTF">2024-09-25T18:16:30Z</dcterms:modified>
</cp:coreProperties>
</file>