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webextensions/webextension1.xml" ContentType="application/vnd.ms-office.webextension+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88" r:id="rId3"/>
    <p:sldId id="287" r:id="rId4"/>
    <p:sldId id="289" r:id="rId5"/>
    <p:sldId id="290" r:id="rId6"/>
    <p:sldId id="28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0" autoAdjust="0"/>
    <p:restoredTop sz="94660"/>
  </p:normalViewPr>
  <p:slideViewPr>
    <p:cSldViewPr snapToGrid="0">
      <p:cViewPr varScale="1">
        <p:scale>
          <a:sx n="93" d="100"/>
          <a:sy n="93" d="100"/>
        </p:scale>
        <p:origin x="92"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8/19/2024</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9599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835286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198752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8/19/2024</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12003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638021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281936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35112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0558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274894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3532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8/19/2024</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15138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lumMod val="5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8/19/2024</a:t>
            </a:fld>
            <a:endParaRPr lang="en-US"/>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963612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microsoft.com/office/2011/relationships/webextension" Target="../webextensions/webextension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3" name="Rectangle 2">
            <a:extLst>
              <a:ext uri="{FF2B5EF4-FFF2-40B4-BE49-F238E27FC236}">
                <a16:creationId xmlns:a16="http://schemas.microsoft.com/office/drawing/2014/main" id="{2C87886F-A9B7-55FC-7B8D-32DF56861345}"/>
              </a:ext>
            </a:extLst>
          </p:cNvPr>
          <p:cNvSpPr/>
          <p:nvPr/>
        </p:nvSpPr>
        <p:spPr>
          <a:xfrm>
            <a:off x="261075" y="1165967"/>
            <a:ext cx="8487388"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E" sz="5400" b="1" i="0" u="none" strike="noStrike" kern="1200" cap="none" spc="50" normalizeH="0" baseline="0" noProof="0" dirty="0">
                <a:ln w="9525" cmpd="sng">
                  <a:solidFill>
                    <a:srgbClr val="EC70C6"/>
                  </a:solidFill>
                  <a:prstDash val="solid"/>
                </a:ln>
                <a:solidFill>
                  <a:srgbClr val="70AD47">
                    <a:tint val="1000"/>
                  </a:srgbClr>
                </a:solidFill>
                <a:effectLst>
                  <a:glow rad="38100">
                    <a:srgbClr val="EC70C6">
                      <a:alpha val="40000"/>
                    </a:srgbClr>
                  </a:glow>
                </a:effectLst>
                <a:uLnTx/>
                <a:uFillTx/>
                <a:latin typeface="Arial Nova Light"/>
                <a:ea typeface="+mn-ea"/>
                <a:cs typeface="+mn-cs"/>
              </a:rPr>
              <a:t>Reflection of Hope &amp; Peace</a:t>
            </a:r>
          </a:p>
        </p:txBody>
      </p:sp>
      <p:pic>
        <p:nvPicPr>
          <p:cNvPr id="4" name="Picture 3">
            <a:extLst>
              <a:ext uri="{FF2B5EF4-FFF2-40B4-BE49-F238E27FC236}">
                <a16:creationId xmlns:a16="http://schemas.microsoft.com/office/drawing/2014/main" id="{6AD334D2-5160-D528-602E-CCD854770FB0}"/>
              </a:ext>
            </a:extLst>
          </p:cNvPr>
          <p:cNvPicPr>
            <a:picLocks noChangeAspect="1"/>
          </p:cNvPicPr>
          <p:nvPr/>
        </p:nvPicPr>
        <p:blipFill>
          <a:blip r:embed="rId2"/>
          <a:stretch>
            <a:fillRect/>
          </a:stretch>
        </p:blipFill>
        <p:spPr>
          <a:xfrm>
            <a:off x="6003367" y="2323323"/>
            <a:ext cx="5335833" cy="3508310"/>
          </a:xfrm>
          <a:prstGeom prst="rect">
            <a:avLst/>
          </a:prstGeom>
        </p:spPr>
      </p:pic>
    </p:spTree>
    <p:extLst>
      <p:ext uri="{BB962C8B-B14F-4D97-AF65-F5344CB8AC3E}">
        <p14:creationId xmlns:p14="http://schemas.microsoft.com/office/powerpoint/2010/main" val="1573289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pic>
        <p:nvPicPr>
          <p:cNvPr id="1026" name="Picture 2">
            <a:extLst>
              <a:ext uri="{FF2B5EF4-FFF2-40B4-BE49-F238E27FC236}">
                <a16:creationId xmlns:a16="http://schemas.microsoft.com/office/drawing/2014/main" id="{D83BF003-5515-841D-6C92-5FF96727ED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218" y="268671"/>
            <a:ext cx="3331027" cy="22192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rthern Gaza experiencing 'full-blown famine': UN official - ABC News">
            <a:extLst>
              <a:ext uri="{FF2B5EF4-FFF2-40B4-BE49-F238E27FC236}">
                <a16:creationId xmlns:a16="http://schemas.microsoft.com/office/drawing/2014/main" id="{9C6B1592-8555-F7FF-E3E0-85BCA27B4A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1700" y="4339972"/>
            <a:ext cx="3365043" cy="224336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o End America's Hypocrisy on Gaza | Human Rights Watch">
            <a:extLst>
              <a:ext uri="{FF2B5EF4-FFF2-40B4-BE49-F238E27FC236}">
                <a16:creationId xmlns:a16="http://schemas.microsoft.com/office/drawing/2014/main" id="{6BFF39DD-597C-2577-40DD-79E1C8BE26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8871" y="2398350"/>
            <a:ext cx="3148212" cy="209991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mium Photo | Support Ukrainian Children Ukraine Flag in Child Hands at  rally in Support of Ukraine">
            <a:extLst>
              <a:ext uri="{FF2B5EF4-FFF2-40B4-BE49-F238E27FC236}">
                <a16:creationId xmlns:a16="http://schemas.microsoft.com/office/drawing/2014/main" id="{BC6A63B2-5CF2-FC42-A215-E18899C416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4892" y="148445"/>
            <a:ext cx="3152191" cy="21014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EDF4797-5732-3D76-A934-86516408767E}"/>
              </a:ext>
            </a:extLst>
          </p:cNvPr>
          <p:cNvPicPr>
            <a:picLocks noChangeAspect="1"/>
          </p:cNvPicPr>
          <p:nvPr/>
        </p:nvPicPr>
        <p:blipFill>
          <a:blip r:embed="rId6"/>
          <a:stretch>
            <a:fillRect/>
          </a:stretch>
        </p:blipFill>
        <p:spPr>
          <a:xfrm>
            <a:off x="158529" y="4299687"/>
            <a:ext cx="3925766" cy="2208898"/>
          </a:xfrm>
          <a:prstGeom prst="rect">
            <a:avLst/>
          </a:prstGeom>
        </p:spPr>
      </p:pic>
      <p:pic>
        <p:nvPicPr>
          <p:cNvPr id="1034" name="Picture 10" descr="Asylum seeker housing system 'collapsed' - Focus Ireland">
            <a:extLst>
              <a:ext uri="{FF2B5EF4-FFF2-40B4-BE49-F238E27FC236}">
                <a16:creationId xmlns:a16="http://schemas.microsoft.com/office/drawing/2014/main" id="{7F52C303-F135-2308-C881-05EB4E82B42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86591" y="274666"/>
            <a:ext cx="3152191" cy="177310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Unfolding chaos': Watch how Dublin's riots developed">
            <a:extLst>
              <a:ext uri="{FF2B5EF4-FFF2-40B4-BE49-F238E27FC236}">
                <a16:creationId xmlns:a16="http://schemas.microsoft.com/office/drawing/2014/main" id="{AF91AEEB-EB42-54A3-3860-9F7EE2DEB2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57" y="2616245"/>
            <a:ext cx="3521736" cy="1979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EFF8506-0056-6C29-5C7F-5E2D544914BD}"/>
              </a:ext>
            </a:extLst>
          </p:cNvPr>
          <p:cNvPicPr>
            <a:picLocks noChangeAspect="1"/>
          </p:cNvPicPr>
          <p:nvPr/>
        </p:nvPicPr>
        <p:blipFill>
          <a:blip r:embed="rId9"/>
          <a:stretch>
            <a:fillRect/>
          </a:stretch>
        </p:blipFill>
        <p:spPr>
          <a:xfrm>
            <a:off x="8788961" y="2138900"/>
            <a:ext cx="2534477" cy="2160787"/>
          </a:xfrm>
          <a:prstGeom prst="rect">
            <a:avLst/>
          </a:prstGeom>
        </p:spPr>
      </p:pic>
      <p:pic>
        <p:nvPicPr>
          <p:cNvPr id="1038" name="Picture 14">
            <a:extLst>
              <a:ext uri="{FF2B5EF4-FFF2-40B4-BE49-F238E27FC236}">
                <a16:creationId xmlns:a16="http://schemas.microsoft.com/office/drawing/2014/main" id="{FF74B1EF-3DFC-D0C9-949B-4928FF39A25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89512" y="4587884"/>
            <a:ext cx="3666931" cy="206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3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TextBox 4">
            <a:extLst>
              <a:ext uri="{FF2B5EF4-FFF2-40B4-BE49-F238E27FC236}">
                <a16:creationId xmlns:a16="http://schemas.microsoft.com/office/drawing/2014/main" id="{ED15F2F6-72DA-A3DF-362E-6921833EF8F1}"/>
              </a:ext>
            </a:extLst>
          </p:cNvPr>
          <p:cNvSpPr txBox="1"/>
          <p:nvPr/>
        </p:nvSpPr>
        <p:spPr>
          <a:xfrm>
            <a:off x="896112" y="1960168"/>
            <a:ext cx="10259568" cy="334360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000000"/>
                </a:solidFill>
                <a:effectLst/>
                <a:uLnTx/>
                <a:uFillTx/>
                <a:latin typeface="Aptos" panose="02110004020202020204"/>
                <a:ea typeface="+mn-ea"/>
                <a:cs typeface="+mn-cs"/>
              </a:rPr>
              <a:t>There is something in the human Spirit that will survive and prevail …..a tiny and brilliant light burning in the heart of every person that will not go out no matter how dark the world becomes.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600" b="0" i="0" u="none" strike="noStrike" kern="1200" cap="none" spc="0" normalizeH="0" baseline="0" noProof="0" dirty="0">
              <a:ln>
                <a:noFill/>
              </a:ln>
              <a:solidFill>
                <a:srgbClr val="FFFFFF"/>
              </a:solidFill>
              <a:effectLst/>
              <a:uLnTx/>
              <a:uFillTx/>
              <a:latin typeface="Aptos" panose="02110004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1" i="1" u="none" strike="noStrike" kern="1200" cap="none" spc="0" normalizeH="0" baseline="0" noProof="0" dirty="0">
                <a:ln>
                  <a:noFill/>
                </a:ln>
                <a:solidFill>
                  <a:srgbClr val="FFFFFF"/>
                </a:solidFill>
                <a:effectLst/>
                <a:uLnTx/>
                <a:uFillTx/>
                <a:latin typeface="Aptos" panose="02110004020202020204"/>
                <a:ea typeface="+mn-ea"/>
                <a:cs typeface="+mn-cs"/>
              </a:rPr>
              <a:t>Leo Tolstoy ( Russian Writer and Pacifist.)</a:t>
            </a:r>
          </a:p>
        </p:txBody>
      </p:sp>
      <p:sp>
        <p:nvSpPr>
          <p:cNvPr id="7" name="Rectangle 6">
            <a:extLst>
              <a:ext uri="{FF2B5EF4-FFF2-40B4-BE49-F238E27FC236}">
                <a16:creationId xmlns:a16="http://schemas.microsoft.com/office/drawing/2014/main" id="{50FC1A03-3AA4-74A2-42DB-1D98E98BD758}"/>
              </a:ext>
            </a:extLst>
          </p:cNvPr>
          <p:cNvSpPr/>
          <p:nvPr/>
        </p:nvSpPr>
        <p:spPr>
          <a:xfrm>
            <a:off x="896112" y="518419"/>
            <a:ext cx="5397696"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A8A650"/>
                </a:solidFill>
                <a:effectLst>
                  <a:outerShdw blurRad="12700" dist="38100" dir="2700000" algn="tl" rotWithShape="0">
                    <a:srgbClr val="A8A650">
                      <a:lumMod val="60000"/>
                      <a:lumOff val="40000"/>
                    </a:srgbClr>
                  </a:outerShdw>
                </a:effectLst>
                <a:uLnTx/>
                <a:uFillTx/>
                <a:latin typeface="Arial Nova Light"/>
                <a:ea typeface="+mn-ea"/>
                <a:cs typeface="+mn-cs"/>
              </a:rPr>
              <a:t>Message of Hope</a:t>
            </a:r>
            <a:endParaRPr kumimoji="0" lang="en-IE" sz="5400" b="1" i="0" u="none" strike="noStrike" kern="1200" cap="none" spc="0" normalizeH="0" baseline="0" noProof="0" dirty="0">
              <a:ln w="9525">
                <a:solidFill>
                  <a:srgbClr val="FFFFFF"/>
                </a:solidFill>
                <a:prstDash val="solid"/>
              </a:ln>
              <a:solidFill>
                <a:srgbClr val="A8A650"/>
              </a:solidFill>
              <a:effectLst>
                <a:outerShdw blurRad="12700" dist="38100" dir="2700000" algn="tl" rotWithShape="0">
                  <a:srgbClr val="A8A650">
                    <a:lumMod val="60000"/>
                    <a:lumOff val="40000"/>
                  </a:srgbClr>
                </a:outerShdw>
              </a:effectLst>
              <a:uLnTx/>
              <a:uFillTx/>
              <a:latin typeface="Arial Nova Light"/>
              <a:ea typeface="+mn-ea"/>
              <a:cs typeface="+mn-cs"/>
            </a:endParaRPr>
          </a:p>
        </p:txBody>
      </p:sp>
    </p:spTree>
    <p:extLst>
      <p:ext uri="{BB962C8B-B14F-4D97-AF65-F5344CB8AC3E}">
        <p14:creationId xmlns:p14="http://schemas.microsoft.com/office/powerpoint/2010/main" val="1191297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3" name="TextBox 2">
            <a:extLst>
              <a:ext uri="{FF2B5EF4-FFF2-40B4-BE49-F238E27FC236}">
                <a16:creationId xmlns:a16="http://schemas.microsoft.com/office/drawing/2014/main" id="{345D1DED-0A1A-A530-3216-6725FCF2C7A5}"/>
              </a:ext>
            </a:extLst>
          </p:cNvPr>
          <p:cNvSpPr txBox="1"/>
          <p:nvPr/>
        </p:nvSpPr>
        <p:spPr>
          <a:xfrm>
            <a:off x="658650" y="2912337"/>
            <a:ext cx="10259568" cy="594137"/>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600" b="0" i="0" u="none" strike="noStrike" kern="1200" cap="none" spc="0" normalizeH="0" baseline="0" noProof="0" dirty="0">
                <a:ln>
                  <a:noFill/>
                </a:ln>
                <a:solidFill>
                  <a:srgbClr val="000000"/>
                </a:solidFill>
                <a:effectLst/>
                <a:uLnTx/>
                <a:uFillTx/>
                <a:latin typeface="Aptos" panose="02110004020202020204"/>
                <a:ea typeface="+mn-ea"/>
                <a:cs typeface="+mn-cs"/>
              </a:rPr>
              <a:t>I leave  my burden in the hands of God, and I go free</a:t>
            </a:r>
          </a:p>
        </p:txBody>
      </p:sp>
      <p:sp>
        <p:nvSpPr>
          <p:cNvPr id="4" name="Rectangle 3">
            <a:extLst>
              <a:ext uri="{FF2B5EF4-FFF2-40B4-BE49-F238E27FC236}">
                <a16:creationId xmlns:a16="http://schemas.microsoft.com/office/drawing/2014/main" id="{9954305F-1AC8-39E7-B2F7-C3337B662DAE}"/>
              </a:ext>
            </a:extLst>
          </p:cNvPr>
          <p:cNvSpPr/>
          <p:nvPr/>
        </p:nvSpPr>
        <p:spPr>
          <a:xfrm>
            <a:off x="875836" y="807782"/>
            <a:ext cx="4423583"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srgbClr val="FFFFFF"/>
                  </a:solidFill>
                  <a:prstDash val="solid"/>
                </a:ln>
                <a:solidFill>
                  <a:srgbClr val="A8A650"/>
                </a:solidFill>
                <a:effectLst>
                  <a:outerShdw blurRad="12700" dist="38100" dir="2700000" algn="tl" rotWithShape="0">
                    <a:srgbClr val="A8A650">
                      <a:lumMod val="60000"/>
                      <a:lumOff val="40000"/>
                    </a:srgbClr>
                  </a:outerShdw>
                </a:effectLst>
                <a:uLnTx/>
                <a:uFillTx/>
                <a:latin typeface="Arial Nova Light"/>
                <a:ea typeface="+mn-ea"/>
                <a:cs typeface="+mn-cs"/>
              </a:rPr>
              <a:t>Peace of Mind</a:t>
            </a:r>
          </a:p>
        </p:txBody>
      </p:sp>
    </p:spTree>
    <p:extLst>
      <p:ext uri="{BB962C8B-B14F-4D97-AF65-F5344CB8AC3E}">
        <p14:creationId xmlns:p14="http://schemas.microsoft.com/office/powerpoint/2010/main" val="1437799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1" name="Rectangle 10">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13" name="Freeform: Shape 12">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pic>
        <p:nvPicPr>
          <p:cNvPr id="2" name="Picture 1">
            <a:extLst>
              <a:ext uri="{FF2B5EF4-FFF2-40B4-BE49-F238E27FC236}">
                <a16:creationId xmlns:a16="http://schemas.microsoft.com/office/drawing/2014/main" id="{2169C8D8-892B-1C75-2970-BC649D71B3AD}"/>
              </a:ext>
            </a:extLst>
          </p:cNvPr>
          <p:cNvPicPr>
            <a:picLocks noChangeAspect="1"/>
          </p:cNvPicPr>
          <p:nvPr/>
        </p:nvPicPr>
        <p:blipFill>
          <a:blip r:embed="rId2"/>
          <a:stretch>
            <a:fillRect/>
          </a:stretch>
        </p:blipFill>
        <p:spPr>
          <a:xfrm>
            <a:off x="652271" y="0"/>
            <a:ext cx="10887457" cy="6858000"/>
          </a:xfrm>
          <a:prstGeom prst="rect">
            <a:avLst/>
          </a:prstGeom>
        </p:spPr>
      </p:pic>
    </p:spTree>
    <p:extLst>
      <p:ext uri="{BB962C8B-B14F-4D97-AF65-F5344CB8AC3E}">
        <p14:creationId xmlns:p14="http://schemas.microsoft.com/office/powerpoint/2010/main" val="2350868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2" name="Add-in 1">
                <a:extLst>
                  <a:ext uri="{FF2B5EF4-FFF2-40B4-BE49-F238E27FC236}">
                    <a16:creationId xmlns:a16="http://schemas.microsoft.com/office/drawing/2014/main" id="{7293328F-09C4-8734-9618-1E4492374D64}"/>
                  </a:ext>
                </a:extLst>
              </p:cNvPr>
              <p:cNvGraphicFramePr>
                <a:graphicFrameLocks noGrp="1"/>
              </p:cNvGraphicFramePr>
              <p:nvPr/>
            </p:nvGraphicFramePr>
            <p:xfrm>
              <a:off x="310896" y="91440"/>
              <a:ext cx="10954512" cy="6684264"/>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2" name="Add-in 1">
                <a:extLst>
                  <a:ext uri="{FF2B5EF4-FFF2-40B4-BE49-F238E27FC236}">
                    <a16:creationId xmlns:a16="http://schemas.microsoft.com/office/drawing/2014/main" id="{7293328F-09C4-8734-9618-1E4492374D64}"/>
                  </a:ext>
                </a:extLst>
              </p:cNvPr>
              <p:cNvPicPr>
                <a:picLocks noGrp="1" noRot="1" noChangeAspect="1" noMove="1" noResize="1" noEditPoints="1" noAdjustHandles="1" noChangeArrowheads="1" noChangeShapeType="1"/>
              </p:cNvPicPr>
              <p:nvPr/>
            </p:nvPicPr>
            <p:blipFill>
              <a:blip r:embed="rId3"/>
              <a:stretch>
                <a:fillRect/>
              </a:stretch>
            </p:blipFill>
            <p:spPr>
              <a:xfrm>
                <a:off x="310896" y="91440"/>
                <a:ext cx="10954512" cy="6684264"/>
              </a:xfrm>
              <a:prstGeom prst="rect">
                <a:avLst/>
              </a:prstGeom>
            </p:spPr>
          </p:pic>
        </mc:Fallback>
      </mc:AlternateContent>
    </p:spTree>
    <p:extLst>
      <p:ext uri="{BB962C8B-B14F-4D97-AF65-F5344CB8AC3E}">
        <p14:creationId xmlns:p14="http://schemas.microsoft.com/office/powerpoint/2010/main" val="2583782235"/>
      </p:ext>
    </p:extLst>
  </p:cSld>
  <p:clrMapOvr>
    <a:masterClrMapping/>
  </p:clrMapOvr>
</p:sld>
</file>

<file path=ppt/theme/theme1.xml><?xml version="1.0" encoding="utf-8"?>
<a:theme xmlns:a="http://schemas.openxmlformats.org/drawingml/2006/main" name="ModOverlayVTI">
  <a:themeElements>
    <a:clrScheme name="AnalogousFromLightSeedRightStep">
      <a:dk1>
        <a:srgbClr val="000000"/>
      </a:dk1>
      <a:lt1>
        <a:srgbClr val="FFFFFF"/>
      </a:lt1>
      <a:dk2>
        <a:srgbClr val="413424"/>
      </a:dk2>
      <a:lt2>
        <a:srgbClr val="E2E8E4"/>
      </a:lt2>
      <a:accent1>
        <a:srgbClr val="EC70C6"/>
      </a:accent1>
      <a:accent2>
        <a:srgbClr val="E8517A"/>
      </a:accent2>
      <a:accent3>
        <a:srgbClr val="EC8270"/>
      </a:accent3>
      <a:accent4>
        <a:srgbClr val="E2912A"/>
      </a:accent4>
      <a:accent5>
        <a:srgbClr val="A8A650"/>
      </a:accent5>
      <a:accent6>
        <a:srgbClr val="83AF3D"/>
      </a:accent6>
      <a:hlink>
        <a:srgbClr val="568E67"/>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2.png"/></Relationships>
</file>

<file path=ppt/webextensions/webextension1.xml><?xml version="1.0" encoding="utf-8"?>
<we:webextension xmlns:we="http://schemas.microsoft.com/office/webextensions/webextension/2010/11" id="{9C92416E-D056-4A25-A04B-032D7E5F6915}">
  <we:reference id="wa104221182" version="3.3.0.0" store="en-US" storeType="OMEX"/>
  <we:alternateReferences>
    <we:reference id="WA104221182" version="3.3.0.0" store="" storeType="OMEX"/>
  </we:alternateReferences>
  <we:properties>
    <we:property name="autoplay" value="1"/>
    <we:property name="endtime" value="0"/>
    <we:property name="slideId" value="286"/>
    <we:property name="starttime" value="0"/>
    <we:property name="vid" value="&quot;https://www.youtube.com/watch?v=xeVEGOPjJXQ&quot;"/>
  </we:properties>
  <we:bindings/>
  <we:snapshot xmlns:r="http://schemas.openxmlformats.org/officeDocument/2006/relationships" r:embed="rId1"/>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1EBE767FA1394088177BF2821AEF3E" ma:contentTypeVersion="18" ma:contentTypeDescription="Create a new document." ma:contentTypeScope="" ma:versionID="90b13cdb32771369f71d84ee308d7afc">
  <xsd:schema xmlns:xsd="http://www.w3.org/2001/XMLSchema" xmlns:xs="http://www.w3.org/2001/XMLSchema" xmlns:p="http://schemas.microsoft.com/office/2006/metadata/properties" xmlns:ns2="5a503621-8ce1-4a69-b4d5-a5f7efac1ee3" xmlns:ns3="7902129a-310e-4316-abd1-b26eee32d4d6" xmlns:ns4="b9ef3399-298b-4830-8914-da7d61f2fcaf" targetNamespace="http://schemas.microsoft.com/office/2006/metadata/properties" ma:root="true" ma:fieldsID="ed3ff1d4ecb9a517c1dcc6d61c14ec75" ns2:_="" ns3:_="" ns4:_="">
    <xsd:import namespace="5a503621-8ce1-4a69-b4d5-a5f7efac1ee3"/>
    <xsd:import namespace="7902129a-310e-4316-abd1-b26eee32d4d6"/>
    <xsd:import namespace="b9ef3399-298b-4830-8914-da7d61f2fc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503621-8ce1-4a69-b4d5-a5f7efac1e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e7a5434-fab2-4046-8461-827467c4bd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02129a-310e-4316-abd1-b26eee32d4d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9ef3399-298b-4830-8914-da7d61f2fca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d4296cce-6d9a-4d42-8360-4ea4fb79cbae}" ma:internalName="TaxCatchAll" ma:showField="CatchAllData" ma:web="b9ef3399-298b-4830-8914-da7d61f2fc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9ef3399-298b-4830-8914-da7d61f2fcaf" xsi:nil="true"/>
    <lcf76f155ced4ddcb4097134ff3c332f xmlns="5a503621-8ce1-4a69-b4d5-a5f7efac1ee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0A70A25-DF87-4555-A19B-97C785EB1BDF}"/>
</file>

<file path=customXml/itemProps2.xml><?xml version="1.0" encoding="utf-8"?>
<ds:datastoreItem xmlns:ds="http://schemas.openxmlformats.org/officeDocument/2006/customXml" ds:itemID="{9E4E25D7-DEC8-4801-B5C5-66380FEF1102}"/>
</file>

<file path=customXml/itemProps3.xml><?xml version="1.0" encoding="utf-8"?>
<ds:datastoreItem xmlns:ds="http://schemas.openxmlformats.org/officeDocument/2006/customXml" ds:itemID="{5A2BFED9-D1C4-4365-AF68-E7069011F0FB}"/>
</file>

<file path=docProps/app.xml><?xml version="1.0" encoding="utf-8"?>
<Properties xmlns="http://schemas.openxmlformats.org/officeDocument/2006/extended-properties" xmlns:vt="http://schemas.openxmlformats.org/officeDocument/2006/docPropsVTypes">
  <TotalTime>7</TotalTime>
  <Words>71</Words>
  <Application>Microsoft Office PowerPoint</Application>
  <PresentationFormat>Widescreen</PresentationFormat>
  <Paragraphs>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Aptos</vt:lpstr>
      <vt:lpstr>Arial</vt:lpstr>
      <vt:lpstr>Arial Nova Light</vt:lpstr>
      <vt:lpstr>Elephant</vt:lpstr>
      <vt:lpstr>ModOverlayVTI</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Kilroy</dc:creator>
  <cp:lastModifiedBy>Claire Kilroy</cp:lastModifiedBy>
  <cp:revision>1</cp:revision>
  <dcterms:created xsi:type="dcterms:W3CDTF">2024-08-19T13:14:43Z</dcterms:created>
  <dcterms:modified xsi:type="dcterms:W3CDTF">2024-08-19T13:22:13Z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0x010100971EBE767FA1394088177BF2821AEF3E</vt:lpwstr>
  </property>
</Properties>
</file>