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6" r:id="rId3"/>
    <p:sldId id="268" r:id="rId4"/>
    <p:sldId id="271" r:id="rId5"/>
    <p:sldId id="272" r:id="rId6"/>
    <p:sldId id="265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6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4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02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5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2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1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8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547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A70F276-1833-4A75-9C1D-A56E2295A68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3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967F423-D21C-4F37-A0B7-750026A171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F367AFB-CF64-4D7C-9B44-A48B1D09B22B}"/>
              </a:ext>
            </a:extLst>
          </p:cNvPr>
          <p:cNvSpPr txBox="1"/>
          <p:nvPr/>
        </p:nvSpPr>
        <p:spPr>
          <a:xfrm>
            <a:off x="6350762" y="727626"/>
            <a:ext cx="5598213" cy="171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You are invited to….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3047B46-4F2F-4746-8B82-B30EAAAE03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54E8A8E-D194-4D55-92A3-6B0799722E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396C5C0-277A-4EA1-AC95-BF4D4514E176}"/>
              </a:ext>
            </a:extLst>
          </p:cNvPr>
          <p:cNvSpPr txBox="1"/>
          <p:nvPr/>
        </p:nvSpPr>
        <p:spPr>
          <a:xfrm>
            <a:off x="8074862" y="2253168"/>
            <a:ext cx="3202738" cy="421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 smtClean="0"/>
              <a:t>Relax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sz="3200" dirty="0"/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 smtClean="0"/>
              <a:t>Listen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sz="3200" dirty="0" smtClean="0"/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 smtClean="0"/>
              <a:t>Reflect</a:t>
            </a:r>
            <a:endParaRPr lang="en-US" sz="3200" dirty="0"/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sz="3200" dirty="0"/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 smtClean="0"/>
              <a:t>Pray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21" y="1305006"/>
            <a:ext cx="5689600" cy="432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7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224" y="1014761"/>
            <a:ext cx="6556917" cy="433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7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848830"/>
            <a:ext cx="2432304" cy="1437170"/>
          </a:xfrm>
        </p:spPr>
        <p:txBody>
          <a:bodyPr/>
          <a:lstStyle/>
          <a:p>
            <a:r>
              <a:rPr lang="en-IE" dirty="0" err="1" smtClean="0"/>
              <a:t>Yesterday’sGospel</a:t>
            </a:r>
            <a:r>
              <a:rPr lang="en-IE" dirty="0" smtClean="0"/>
              <a:t>, the fig tree story</a:t>
            </a: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r="5609"/>
          <a:stretch>
            <a:fillRect/>
          </a:stretch>
        </p:blipFill>
        <p:spPr>
          <a:xfrm>
            <a:off x="195145" y="226592"/>
            <a:ext cx="8531352" cy="63825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858322"/>
          </a:xfrm>
        </p:spPr>
        <p:txBody>
          <a:bodyPr/>
          <a:lstStyle/>
          <a:p>
            <a:r>
              <a:rPr lang="en-IE" i="1" dirty="0"/>
              <a:t>The seed of God </a:t>
            </a:r>
            <a:r>
              <a:rPr lang="en-IE" i="1" dirty="0" smtClean="0"/>
              <a:t>is </a:t>
            </a:r>
            <a:r>
              <a:rPr lang="en-IE" i="1" dirty="0"/>
              <a:t>in us.</a:t>
            </a:r>
            <a:endParaRPr lang="en-IE" dirty="0"/>
          </a:p>
          <a:p>
            <a:r>
              <a:rPr lang="en-IE" i="1" dirty="0"/>
              <a:t>Now, the seed of a pear tree grows into a pear tree;</a:t>
            </a:r>
            <a:endParaRPr lang="en-IE" dirty="0"/>
          </a:p>
          <a:p>
            <a:r>
              <a:rPr lang="en-IE" i="1" dirty="0"/>
              <a:t>The seed of a hazel tree grows into a hazel tree;</a:t>
            </a:r>
            <a:endParaRPr lang="en-IE" dirty="0"/>
          </a:p>
          <a:p>
            <a:r>
              <a:rPr lang="en-IE" i="1" dirty="0"/>
              <a:t>A seed of God grows into </a:t>
            </a:r>
            <a:r>
              <a:rPr lang="en-IE" i="1" dirty="0" smtClean="0"/>
              <a:t>God (Meister Eckhart)</a:t>
            </a:r>
            <a:endParaRPr lang="en-IE" dirty="0"/>
          </a:p>
          <a:p>
            <a:endParaRPr lang="en-IE" dirty="0" smtClean="0"/>
          </a:p>
          <a:p>
            <a:r>
              <a:rPr lang="en-IE" dirty="0" smtClean="0"/>
              <a:t>How can I nurture the seeds of God, the seeds of love, this Lent?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927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98948"/>
            <a:ext cx="6096000" cy="36601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older Cherokee man is teaching his grandson about life.  “A fight is going on inside me,” he says to the boy.  “It is a terrible fight and it is between two wolves.  One is evil.  He is angry, greedy, selfish, arrogant, full of self-pity, guilt, resentment, inferiority and false pride.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other is good.  He is love, peace, joy, hope, serenity, humility, kindness, benevolence, truth, compassion and faith.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same fight is going on inside you and every other person.  The grandson thinks about it for a minute and then asks, “Which wolf will win?”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old Cherokee replies, “The one you feed.”</a:t>
            </a:r>
            <a:endParaRPr lang="en-I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2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Lenten poem by Ann Weems</a:t>
            </a:r>
          </a:p>
          <a:p>
            <a:pPr algn="ctr"/>
            <a:endParaRPr lang="en-IE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Lent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time to take time, to let the power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our faith story take hold of us,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to let the events get up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walk around in us,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to intensify our living unto Christ,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to hover over the thoughts in our hearts,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to place our feet in the streets of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 or to walk along the sea and 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his Word,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to touch his robe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feel the healing surge through us,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to ponder and a time to wonder…</a:t>
            </a:r>
          </a:p>
        </p:txBody>
      </p:sp>
    </p:spTree>
    <p:extLst>
      <p:ext uri="{BB962C8B-B14F-4D97-AF65-F5344CB8AC3E}">
        <p14:creationId xmlns:p14="http://schemas.microsoft.com/office/powerpoint/2010/main" val="65085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 is a time to allow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fresh new taste of God!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Perhaps we’re afraid to have time to think,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thoughts come unbidden.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Perhaps we’re afraid to face our future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knowing our past.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us courage, O God,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hear your Word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read our living into it.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us the trust to know we’re forgiven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give us the faith</a:t>
            </a:r>
          </a:p>
          <a:p>
            <a:pPr algn="ctr"/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take up our lives and walk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IE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7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16927"/>
            <a:ext cx="10058400" cy="492883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God, source of all our activity, we offer our prayer to you as we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Father who art in heaven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see each other’s gifts, generosity and potential,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Hallowed be thy name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think that things are impossible to do or to change,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evade life’s challenges and demands as too idealistic,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 will be done on earth as it is in heaven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 try to live and spread the gospel message of love, peace and joy, we need to be strengthened and nourished by your grace and love. 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us this day our daily bread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fail in our relationships, and do not have the courage to live in peace and love,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Forgive us our trespasses as we forgive those who trespass against us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are faced with pressures that are likely to be too much for us,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us not into temptation but deliver us from evil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we may realise that it is your work that we do in building the Kingdom of God, Lord, teach us to pray:</a:t>
            </a:r>
          </a:p>
          <a:p>
            <a:pPr marL="0" indent="0">
              <a:buNone/>
            </a:pPr>
            <a:r>
              <a:rPr lang="en-IE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Yours is the kingdom, the power and the glory, now and forever. Amen</a:t>
            </a:r>
            <a:endParaRPr lang="en-IE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0518"/>
          </a:xfrm>
        </p:spPr>
        <p:txBody>
          <a:bodyPr/>
          <a:lstStyle/>
          <a:p>
            <a:r>
              <a:rPr lang="en-IE" dirty="0" smtClean="0"/>
              <a:t>Lord, teach us to pray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299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51426"/>
            <a:ext cx="6096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  <a:spcBef>
                <a:spcPts val="1500"/>
              </a:spcBef>
              <a:spcAft>
                <a:spcPts val="0"/>
              </a:spcAft>
            </a:pPr>
            <a:endParaRPr lang="en-I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1166843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b="1" dirty="0">
                <a:solidFill>
                  <a:srgbClr val="212644"/>
                </a:solidFill>
                <a:latin typeface="Montserrat"/>
              </a:rPr>
              <a:t>A prayer for Ukraine</a:t>
            </a:r>
          </a:p>
          <a:p>
            <a:r>
              <a:rPr lang="en-IE" dirty="0"/>
              <a:t>God of peace and justice</a:t>
            </a:r>
          </a:p>
          <a:p>
            <a:r>
              <a:rPr lang="en-IE" dirty="0"/>
              <a:t>we pray for the people of Ukraine today.</a:t>
            </a:r>
          </a:p>
          <a:p>
            <a:r>
              <a:rPr lang="en-IE" dirty="0"/>
              <a:t>We pray for peace and the laying down of weapons.</a:t>
            </a:r>
          </a:p>
          <a:p>
            <a:r>
              <a:rPr lang="en-IE" dirty="0"/>
              <a:t>We pray for all those who fear for tomorrow,</a:t>
            </a:r>
          </a:p>
          <a:p>
            <a:r>
              <a:rPr lang="en-IE" dirty="0"/>
              <a:t>that your Spirit of comfort would draw near to them.</a:t>
            </a:r>
          </a:p>
          <a:p>
            <a:r>
              <a:rPr lang="en-IE" dirty="0"/>
              <a:t>We pray for those with power over war and peace,</a:t>
            </a:r>
          </a:p>
          <a:p>
            <a:r>
              <a:rPr lang="en-IE" dirty="0"/>
              <a:t>for wisdom, discernment and compassion</a:t>
            </a:r>
          </a:p>
          <a:p>
            <a:r>
              <a:rPr lang="en-IE" dirty="0"/>
              <a:t>to guide their decisions.</a:t>
            </a:r>
          </a:p>
          <a:p>
            <a:r>
              <a:rPr lang="en-IE" dirty="0"/>
              <a:t>Above all, we pray for all your precious children,</a:t>
            </a:r>
          </a:p>
          <a:p>
            <a:r>
              <a:rPr lang="en-IE" dirty="0"/>
              <a:t>at risk and in fear, that you would hold and protect them.</a:t>
            </a:r>
          </a:p>
          <a:p>
            <a:r>
              <a:rPr lang="en-IE" dirty="0"/>
              <a:t>We pray in the name of Jesus, the Prince of Peace.</a:t>
            </a:r>
          </a:p>
          <a:p>
            <a:r>
              <a:rPr lang="en-IE" dirty="0"/>
              <a:t>Amen.</a:t>
            </a:r>
          </a:p>
          <a:p>
            <a:r>
              <a:rPr lang="en-IE" dirty="0"/>
              <a:t> </a:t>
            </a:r>
          </a:p>
          <a:p>
            <a:r>
              <a:rPr lang="en-IE" i="1" dirty="0"/>
              <a:t>(Archbishop Justin </a:t>
            </a:r>
            <a:r>
              <a:rPr lang="en-IE" i="1" dirty="0" err="1"/>
              <a:t>Welby</a:t>
            </a:r>
            <a:r>
              <a:rPr lang="en-IE" i="1" dirty="0"/>
              <a:t>/Archbishop Stephen </a:t>
            </a:r>
            <a:r>
              <a:rPr lang="en-IE" i="1" dirty="0" err="1"/>
              <a:t>Cottrall</a:t>
            </a:r>
            <a:r>
              <a:rPr lang="en-IE" i="1" dirty="0"/>
              <a:t>)</a:t>
            </a:r>
            <a:endParaRPr lang="en-IE" dirty="0"/>
          </a:p>
          <a:p>
            <a:endParaRPr lang="en-IE" dirty="0" smtClean="0">
              <a:solidFill>
                <a:srgbClr val="000000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35982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5906</TotalTime>
  <Words>666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Garamond</vt:lpstr>
      <vt:lpstr>Montserrat</vt:lpstr>
      <vt:lpstr>Times New Roman</vt:lpstr>
      <vt:lpstr>Savon</vt:lpstr>
      <vt:lpstr>PowerPoint Presentation</vt:lpstr>
      <vt:lpstr>PowerPoint Presentation</vt:lpstr>
      <vt:lpstr>Yesterday’sGospel, the fig tree story  </vt:lpstr>
      <vt:lpstr>PowerPoint Presentation</vt:lpstr>
      <vt:lpstr>PowerPoint Presentation</vt:lpstr>
      <vt:lpstr>PowerPoint Presentation</vt:lpstr>
      <vt:lpstr>Lord, teach us to pray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muldowneyanita@gmail.com</dc:creator>
  <cp:lastModifiedBy>Anne Murray</cp:lastModifiedBy>
  <cp:revision>40</cp:revision>
  <dcterms:created xsi:type="dcterms:W3CDTF">2021-01-30T11:18:55Z</dcterms:created>
  <dcterms:modified xsi:type="dcterms:W3CDTF">2022-03-16T11:31:06Z</dcterms:modified>
</cp:coreProperties>
</file>