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96DC3-6D58-4987-B271-DC0EFD5B01E3}" type="datetimeFigureOut">
              <a:rPr lang="en-IE" smtClean="0"/>
              <a:t>12/04/2016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ABB27-952C-4B34-BB5D-FCE0A5CE3B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285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“PAY IT FORWARD DAY”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LE CHEILE SCHOOLS – 15</a:t>
            </a:r>
            <a:r>
              <a:rPr lang="en-IE" baseline="30000" dirty="0" smtClean="0"/>
              <a:t>th</a:t>
            </a:r>
            <a:r>
              <a:rPr lang="en-IE" dirty="0" smtClean="0"/>
              <a:t> APRIL 2016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41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 descr="http://media3.picsearch.com/is?bfPql_G7WLATSoUKzfEB3xO_8ChKjzFZp-wL06yl3R8&amp;height=25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6" y="2285999"/>
            <a:ext cx="3459869" cy="341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1.picsearch.com/is?CAxc1JiK8116RcDSUmjgtS4C4CG1z74cvZ35no-Qllk&amp;height=2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2" y="2285999"/>
            <a:ext cx="4039482" cy="341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7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NUMERACY MOMENT!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If you make 1 person happy each day</a:t>
            </a:r>
          </a:p>
          <a:p>
            <a:r>
              <a:rPr lang="en-IE" dirty="0" smtClean="0"/>
              <a:t>Then in 40 years – you will have made </a:t>
            </a:r>
            <a:r>
              <a:rPr lang="en-IE" sz="4000" dirty="0" smtClean="0"/>
              <a:t>14,600 </a:t>
            </a:r>
            <a:r>
              <a:rPr lang="en-IE" sz="2400" dirty="0" smtClean="0"/>
              <a:t>happy</a:t>
            </a:r>
            <a:endParaRPr lang="en-IE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On the way out of this assembly you will receive a HAND that is an actual copy of somebody in the school’s hand.</a:t>
            </a:r>
          </a:p>
          <a:p>
            <a:r>
              <a:rPr lang="en-IE" dirty="0" smtClean="0"/>
              <a:t>Please read the message, and REACH OUT!</a:t>
            </a:r>
          </a:p>
          <a:p>
            <a:r>
              <a:rPr lang="en-IE" dirty="0" smtClean="0"/>
              <a:t>There is a number on the back of your hand, listen out through the day as your number may be the winner of a RANDOM ACT OF KINDNESS!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76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Thank You!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 Be prepared to RAK an be RAK’d today!</a:t>
            </a:r>
          </a:p>
          <a:p>
            <a:r>
              <a:rPr lang="en-IE" dirty="0" smtClean="0"/>
              <a:t>Enjoy!</a:t>
            </a:r>
            <a:endParaRPr lang="en-IE" dirty="0"/>
          </a:p>
        </p:txBody>
      </p:sp>
      <p:pic>
        <p:nvPicPr>
          <p:cNvPr id="3076" name="Picture 4" descr="http://mybookhabit.com/wp-content/uploads/2013/08/random-act-of-kindness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2171700"/>
            <a:ext cx="4575528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0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CAN of KINDNESS!</a:t>
            </a:r>
            <a:endParaRPr lang="en-I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42" y="1806223"/>
            <a:ext cx="3268310" cy="24512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Please bring in a CAN of food etc. for the poor and homeless.</a:t>
            </a:r>
          </a:p>
          <a:p>
            <a:r>
              <a:rPr lang="en-IE" dirty="0" smtClean="0"/>
              <a:t>Please leave all cans in the boxes provided at the front door.</a:t>
            </a:r>
          </a:p>
          <a:p>
            <a:r>
              <a:rPr lang="en-IE" dirty="0" smtClean="0"/>
              <a:t>Peas, beans, soup, fruit, vegetables, coke / 7up, food etc.</a:t>
            </a:r>
          </a:p>
          <a:p>
            <a:r>
              <a:rPr lang="en-IE" dirty="0" smtClean="0"/>
              <a:t>Thank you!</a:t>
            </a:r>
            <a:endParaRPr lang="en-I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017" y="3601156"/>
            <a:ext cx="27622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Song / “Reach out and touch-------”</a:t>
            </a:r>
            <a:endParaRPr lang="en-IE" dirty="0"/>
          </a:p>
        </p:txBody>
      </p:sp>
      <p:pic>
        <p:nvPicPr>
          <p:cNvPr id="2050" name="Picture 2" descr="http://soulwavechiropractic.com/wp-content/uploads/2014/09/act-of-kindnes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7822"/>
            <a:ext cx="4448175" cy="373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heweekendmom.files.wordpress.com/2013/03/random-acts-of-kindnes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1907822"/>
            <a:ext cx="4448175" cy="364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9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Thought for today!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18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“PAY IT FORWARD DAY”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2015 at the annual Le Cheile conference, the students from the various Le Cheile schools used the American film, Pay It Forward, as a catalyst to consider how they could use their influence to bring about a positive change, that would make the world a better place.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7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755" y="2285999"/>
            <a:ext cx="3347331" cy="38777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In the film , Trevor does a favour for 3 people, asking each of them in return instead of being grateful to him, they had to promise to pay the favour forward, by doing favours for 3 other people.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528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700"/>
            <a:ext cx="4679244" cy="403732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2171700"/>
            <a:ext cx="4448175" cy="3913011"/>
          </a:xfrm>
        </p:spPr>
      </p:pic>
    </p:spTree>
    <p:extLst>
      <p:ext uri="{BB962C8B-B14F-4D97-AF65-F5344CB8AC3E}">
        <p14:creationId xmlns:p14="http://schemas.microsoft.com/office/powerpoint/2010/main" val="33023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2015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The Pay It Forward day was started in the Le Cheile schools last year.</a:t>
            </a:r>
          </a:p>
          <a:p>
            <a:r>
              <a:rPr lang="en-IE" dirty="0" smtClean="0"/>
              <a:t>This year Maryfield College is joining the effort to make the world a better place, starting within our own school.</a:t>
            </a:r>
          </a:p>
          <a:p>
            <a:r>
              <a:rPr lang="en-IE" dirty="0" smtClean="0"/>
              <a:t>Help the RE Dept. pay it forward.</a:t>
            </a: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Pay It Forward is for the whole School Community.</a:t>
            </a:r>
          </a:p>
          <a:p>
            <a:r>
              <a:rPr lang="en-IE" dirty="0" smtClean="0"/>
              <a:t>It is an expression of the caring schools we strive to create.</a:t>
            </a:r>
          </a:p>
          <a:p>
            <a:r>
              <a:rPr lang="en-IE" dirty="0" smtClean="0"/>
              <a:t>Our focus this year is on being KIND – and to make someone smile.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79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Watch this!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52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RAK – Random Acts of Kindness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Give up your seat on the bus</a:t>
            </a:r>
          </a:p>
          <a:p>
            <a:r>
              <a:rPr lang="en-IE" dirty="0" smtClean="0"/>
              <a:t>Hold the door open for someone</a:t>
            </a:r>
          </a:p>
          <a:p>
            <a:r>
              <a:rPr lang="en-IE" dirty="0" smtClean="0"/>
              <a:t>Let someone go ahead of you</a:t>
            </a:r>
          </a:p>
          <a:p>
            <a:r>
              <a:rPr lang="en-IE" dirty="0" smtClean="0"/>
              <a:t>Help someone with homework</a:t>
            </a:r>
          </a:p>
          <a:p>
            <a:r>
              <a:rPr lang="en-IE" dirty="0" smtClean="0"/>
              <a:t>Be friendly to some one you would normally ignore</a:t>
            </a:r>
          </a:p>
          <a:p>
            <a:r>
              <a:rPr lang="en-IE" dirty="0" smtClean="0"/>
              <a:t>Share your lunch</a:t>
            </a:r>
          </a:p>
          <a:p>
            <a:r>
              <a:rPr lang="en-IE" dirty="0" smtClean="0"/>
              <a:t>Give a gift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Do a job</a:t>
            </a:r>
          </a:p>
          <a:p>
            <a:r>
              <a:rPr lang="en-IE" dirty="0" smtClean="0"/>
              <a:t>Clean up rubbish</a:t>
            </a:r>
          </a:p>
          <a:p>
            <a:r>
              <a:rPr lang="en-IE" dirty="0" smtClean="0"/>
              <a:t>Donate to charity</a:t>
            </a:r>
          </a:p>
          <a:p>
            <a:r>
              <a:rPr lang="en-IE" dirty="0" smtClean="0"/>
              <a:t>Clear out your wardrobe and give it away</a:t>
            </a:r>
          </a:p>
          <a:p>
            <a:r>
              <a:rPr lang="en-IE" dirty="0" smtClean="0"/>
              <a:t>Give a treat to someone</a:t>
            </a:r>
          </a:p>
          <a:p>
            <a:r>
              <a:rPr lang="en-IE" dirty="0" smtClean="0"/>
              <a:t>Send an encouraging text</a:t>
            </a:r>
          </a:p>
          <a:p>
            <a:r>
              <a:rPr lang="en-IE" dirty="0" smtClean="0"/>
              <a:t>Give a compliment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920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Give a book to someone</a:t>
            </a:r>
          </a:p>
          <a:p>
            <a:r>
              <a:rPr lang="en-IE" dirty="0" smtClean="0"/>
              <a:t>Spread some joy</a:t>
            </a:r>
          </a:p>
          <a:p>
            <a:r>
              <a:rPr lang="en-IE" dirty="0" smtClean="0"/>
              <a:t>Thank someone for something</a:t>
            </a:r>
          </a:p>
          <a:p>
            <a:r>
              <a:rPr lang="en-IE" dirty="0" smtClean="0"/>
              <a:t>Give someone your undivided attention</a:t>
            </a:r>
          </a:p>
          <a:p>
            <a:r>
              <a:rPr lang="en-IE" dirty="0" smtClean="0"/>
              <a:t>Have a laugh with someone</a:t>
            </a:r>
          </a:p>
          <a:p>
            <a:r>
              <a:rPr lang="en-IE" dirty="0" smtClean="0"/>
              <a:t>Be a friend</a:t>
            </a:r>
          </a:p>
          <a:p>
            <a:r>
              <a:rPr lang="en-IE" dirty="0" smtClean="0"/>
              <a:t>Listen carefully</a:t>
            </a:r>
            <a:endParaRPr lang="en-I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111" y="2285999"/>
            <a:ext cx="4075289" cy="3372556"/>
          </a:xfrm>
        </p:spPr>
      </p:pic>
    </p:spTree>
    <p:extLst>
      <p:ext uri="{BB962C8B-B14F-4D97-AF65-F5344CB8AC3E}">
        <p14:creationId xmlns:p14="http://schemas.microsoft.com/office/powerpoint/2010/main" val="39106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170</TotalTime>
  <Words>464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“PAY IT FORWARD DAY”</vt:lpstr>
      <vt:lpstr>Thought for today!</vt:lpstr>
      <vt:lpstr>“PAY IT FORWARD DAY”</vt:lpstr>
      <vt:lpstr>PowerPoint Presentation</vt:lpstr>
      <vt:lpstr>PowerPoint Presentation</vt:lpstr>
      <vt:lpstr>2015</vt:lpstr>
      <vt:lpstr> Watch this!</vt:lpstr>
      <vt:lpstr>RAK – Random Acts of Kindness</vt:lpstr>
      <vt:lpstr>PowerPoint Presentation</vt:lpstr>
      <vt:lpstr>PowerPoint Presentation</vt:lpstr>
      <vt:lpstr>NUMERACY MOMENT!</vt:lpstr>
      <vt:lpstr>Thank You!</vt:lpstr>
      <vt:lpstr>CAN of KINDNESS!</vt:lpstr>
      <vt:lpstr>Song / “Reach out and touch-------”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“PAY IT FORWARD DAY”</dc:title>
  <dc:creator>Patricia Seery</dc:creator>
  <cp:lastModifiedBy>Patricia Seery</cp:lastModifiedBy>
  <cp:revision>13</cp:revision>
  <cp:lastPrinted>2016-03-14T22:07:30Z</cp:lastPrinted>
  <dcterms:created xsi:type="dcterms:W3CDTF">2016-03-14T19:39:32Z</dcterms:created>
  <dcterms:modified xsi:type="dcterms:W3CDTF">2016-04-13T03:50:58Z</dcterms:modified>
</cp:coreProperties>
</file>