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0" r:id="rId2"/>
    <p:sldId id="29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8E13-10A7-4AC3-AD19-781D701E62D2}" type="datetimeFigureOut">
              <a:rPr lang="en-US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BFF1C-B717-48B2-8A83-FD32011FE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14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BFF1C-B717-48B2-8A83-FD32011FE00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98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BFF1C-B717-48B2-8A83-FD32011FE00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39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81D8-FDE3-4BE2-A399-54DB3A633806}" type="datetimeFigureOut">
              <a:rPr lang="en-IE" smtClean="0"/>
              <a:pPr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BEBE-80B6-4B88-9E6F-44A17A37148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Pay it forward day 2016</a:t>
            </a:r>
          </a:p>
        </p:txBody>
      </p:sp>
      <p:pic>
        <p:nvPicPr>
          <p:cNvPr id="8" name="Content Placeholder 7" descr="Imag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58108" y="1609181"/>
            <a:ext cx="3687966" cy="3669625"/>
          </a:xfrm>
        </p:spPr>
      </p:pic>
      <p:sp>
        <p:nvSpPr>
          <p:cNvPr id="9" name="TextBox 8"/>
          <p:cNvSpPr txBox="1"/>
          <p:nvPr/>
        </p:nvSpPr>
        <p:spPr>
          <a:xfrm>
            <a:off x="860425" y="1920875"/>
            <a:ext cx="5144324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/>
              <a:t>St. </a:t>
            </a:r>
            <a:r>
              <a:rPr lang="en-US" sz="3200" dirty="0" smtClean="0"/>
              <a:t>Dominic’s </a:t>
            </a:r>
            <a:r>
              <a:rPr lang="en-US" sz="3200" dirty="0"/>
              <a:t>College,</a:t>
            </a:r>
          </a:p>
          <a:p>
            <a:pPr algn="ctr"/>
            <a:r>
              <a:rPr lang="en-US" sz="3200" dirty="0"/>
              <a:t>Friday 15th April.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50" y="3713163"/>
            <a:ext cx="3311059" cy="212365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Courier New"/>
              </a:rPr>
              <a:t>Random </a:t>
            </a:r>
            <a:r>
              <a:rPr lang="en-US" sz="4400" smtClean="0">
                <a:solidFill>
                  <a:srgbClr val="FF0000"/>
                </a:solidFill>
                <a:latin typeface="Courier New"/>
              </a:rPr>
              <a:t>Acts </a:t>
            </a:r>
            <a:r>
              <a:rPr lang="en-US" sz="4400" dirty="0">
                <a:solidFill>
                  <a:srgbClr val="FF0000"/>
                </a:solidFill>
                <a:latin typeface="Courier New"/>
              </a:rPr>
              <a:t>of Kindness</a:t>
            </a:r>
          </a:p>
        </p:txBody>
      </p:sp>
    </p:spTree>
    <p:extLst>
      <p:ext uri="{BB962C8B-B14F-4D97-AF65-F5344CB8AC3E}">
        <p14:creationId xmlns="" xmlns:p14="http://schemas.microsoft.com/office/powerpoint/2010/main" val="939465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spiremykids.com/wp-content/uploads/2015/03/kind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-media-cache-ak0.pinimg.com/736x/7b/47/8e/7b478edcaf585e9b002672d0b897fc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657" y="-140821"/>
            <a:ext cx="9256657" cy="73931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niqueteachingresources.com/image-files/randomactofkindness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150" y="0"/>
            <a:ext cx="9341150" cy="70129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yourbirthdayquotes.com/wp-content/gallery/quotes-about-love/quotes-about-love-kindness-foot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657" y="0"/>
            <a:ext cx="925665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-media-cache-ak0.pinimg.com/236x/0e/d4/c5/0ed4c5a0478158cbfb4f65cca93e4d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73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-media-cache-ak0.pinimg.com/236x/45/65/ef/4565ef8b59a98f5ce2ccbd016c7e4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215"/>
            <a:ext cx="9144000" cy="7042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mmentsmeme.com/wp-content/uploads/2014/03/Kindness-Quotes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068" y="260648"/>
            <a:ext cx="9773002" cy="62646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uniqueteachingresources.com/image-files/randomactofkindnesschangeworld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-cache-ak0.pinimg.com/736x/9a/42/21/9a4221f8bda8e8af748fdf9c0edfd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816080" cy="6081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lelalondon.com/wp-content/uploads/2014/12/kindness-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-803202"/>
            <a:ext cx="5715000" cy="8048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5563" y="-42588"/>
            <a:ext cx="9153526" cy="6905351"/>
          </a:xfrm>
        </p:spPr>
      </p:pic>
    </p:spTree>
    <p:extLst>
      <p:ext uri="{BB962C8B-B14F-4D97-AF65-F5344CB8AC3E}">
        <p14:creationId xmlns="" xmlns:p14="http://schemas.microsoft.com/office/powerpoint/2010/main" val="2802769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ommentsmeme.com/wp-content/uploads/2014/03/Kindness-Quote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1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-media-cache-ak0.pinimg.com/236x/ae/9f/ef/ae9fef3a78da218a2e5f4d9deaa08f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etsystatic.com/il_570xN.291906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quotepixel.com/images/quotes/love/wall-quotes_202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310" y="-98575"/>
            <a:ext cx="6604521" cy="816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.virbcdn.com/cdn_images/resize_800x800/16/f86900214e50e023-617KindnessIsMa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3999" cy="76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1.gstatic.com/images?q=tbn:ANd9GcTlB54Hl3jsJodG7v8S_uIY3vLs7K8C30tWrIOk9lGtqWTE3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implesimonandco.com/wp-content/uploads/2015/01/kindness-matt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8680"/>
            <a:ext cx="9144000" cy="8006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4.bp.blogspot.com/-dYdIyQ0iQRU/USjwVfRCJcI/AAAAAAAAA74/Y90eT0Yn4PY/s1600/100_5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542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utelovequotesforher.org/wp-content/uploads/2015/06/kindness-quotes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54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ordsonimages.com/pics/118902-Kindness+quotes+kindness+is+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media-cache-ak0.pinimg.com/236x/e5/d3/6a/e5d36a6dec7605173d3694d22824478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48394" y="786983"/>
            <a:ext cx="4347148" cy="51591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2.favim.com/orig/141010/kindness-quotes-Favim.com-2139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847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zonderdank.be/saturnein/wp-content/uploads/2015/12/co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hedailyquotes.com/wp-content/uploads/2014/10/love-and-kindness-thomas-monson-quotes-sayings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dvocatenurses.com/wp-content/uploads/2014/02/Kindness-quotes-Never-look-down-on-anybody-unless-youre-helping-him-up.-Jesse-Jackson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196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homeschoolwithlove.com/wp-content/uploads/2013/11/Kindness-p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821" y="-98575"/>
            <a:ext cx="9284821" cy="7083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quotes.lifehack.org/media/quotes/quote-Princess-Diana-carry-out-a-random-act-of-kindness-913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521" y="1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edia-cache-ec0.pinimg.com/736x/e3/c5/06/e3c5060ba5c19fcf78804d4c47c58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magesbuddy.com/images/195/every-act-of-kindness-benefits-the-giver-as-well-as-the-receiver-kindness-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thequotepedia.com/images/60/kind-words-can-be-short-and-easy-to-speak-but-their-echoes-are-truly-endless-kindness-quote-share-on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dn.bigbangfish.com/quotes/kindness-quotes-islam/kindness-quotes-islam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988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latably.com/q/img/kindness-quotes/27.you-dont-need-a-reason-to-help-people-kindness-picture-quo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quotlr.com/images/quotes/unexpected-kindness-is-the-most-powerful-least-costly-and-most-underrated-agent-of-human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739" y="0"/>
            <a:ext cx="927073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curatedquotes.com/wp-content/uploads/2014/04/winnie-the-pooh-quo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thequotepedia.com/images/60/be-kind-for-everyone-is-fighting-their-battle-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91173" cy="6957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verybestquotes.com/wp-content/uploads/2013/02/Kindness-like-a-boomerang-always-returns.-Author-Unkn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cdn.quotesgram.com/small/44/76/1994057977-116820-Inspirational_quotes_about_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70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01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ilish\AppData\Local\Microsoft\Windows\Temporary Internet Files\Content.IE5\MNLD1J30\Pay_it_forward[1]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547" cy="698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quotesblog.net/wp-content/uploads/2015/02/2015-kindness-quotes.jpg"/>
          <p:cNvPicPr>
            <a:picLocks noChangeAspect="1" noChangeArrowheads="1"/>
          </p:cNvPicPr>
          <p:nvPr/>
        </p:nvPicPr>
        <p:blipFill rotWithShape="1">
          <a:blip r:embed="rId2" cstate="print"/>
          <a:srcRect t="-11631" b="11037"/>
          <a:stretch/>
        </p:blipFill>
        <p:spPr bwMode="auto">
          <a:xfrm>
            <a:off x="0" y="-887175"/>
            <a:ext cx="9144000" cy="7745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quotationinspiration.net/wp-content/uploads/2014/06/kindne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706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quotationinspiration.net/wp-content/uploads/2014/06/kindnes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erybestquotes.com/wp-content/uploads/2013/03/wealth-and-kindness-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rainyquote.com/photos/a/aesop109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20</Words>
  <Application>Microsoft Office PowerPoint</Application>
  <PresentationFormat>On-screen Show (4:3)</PresentationFormat>
  <Paragraphs>6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Pay it forward day 2016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St Dominics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Teacher70</dc:creator>
  <cp:lastModifiedBy>Teacher70</cp:lastModifiedBy>
  <cp:revision>80</cp:revision>
  <dcterms:created xsi:type="dcterms:W3CDTF">2016-04-06T21:05:22Z</dcterms:created>
  <dcterms:modified xsi:type="dcterms:W3CDTF">2016-04-12T13:31:38Z</dcterms:modified>
</cp:coreProperties>
</file>