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54D738-34EC-4890-BDFC-3333A43A7CA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IE"/>
        </a:p>
      </dgm:t>
    </dgm:pt>
    <dgm:pt modelId="{A8D55860-3904-44B2-933F-F52D96D3AC2A}">
      <dgm:prSet phldrT="[Text]"/>
      <dgm:spPr/>
      <dgm:t>
        <a:bodyPr/>
        <a:lstStyle/>
        <a:p>
          <a:r>
            <a:rPr lang="en-IE" dirty="0" smtClean="0"/>
            <a:t>Senior</a:t>
          </a:r>
          <a:endParaRPr lang="en-IE" dirty="0"/>
        </a:p>
      </dgm:t>
    </dgm:pt>
    <dgm:pt modelId="{715E0530-F087-4888-AE2C-9D8C8CC20BAC}" type="parTrans" cxnId="{3FB2E517-29D2-4FA5-920B-54DB11DFB001}">
      <dgm:prSet/>
      <dgm:spPr/>
      <dgm:t>
        <a:bodyPr/>
        <a:lstStyle/>
        <a:p>
          <a:endParaRPr lang="en-IE"/>
        </a:p>
      </dgm:t>
    </dgm:pt>
    <dgm:pt modelId="{5CD907CA-848C-4F63-AE20-2E1671B628FF}" type="sibTrans" cxnId="{3FB2E517-29D2-4FA5-920B-54DB11DFB001}">
      <dgm:prSet/>
      <dgm:spPr/>
      <dgm:t>
        <a:bodyPr/>
        <a:lstStyle/>
        <a:p>
          <a:endParaRPr lang="en-IE"/>
        </a:p>
      </dgm:t>
    </dgm:pt>
    <dgm:pt modelId="{B4AAF3E3-F100-4F96-A487-01D9036E8184}">
      <dgm:prSet phldrT="[Text]"/>
      <dgm:spPr/>
      <dgm:t>
        <a:bodyPr/>
        <a:lstStyle/>
        <a:p>
          <a:r>
            <a:rPr lang="en-IE" dirty="0" smtClean="0"/>
            <a:t>Diocesan Day for 5</a:t>
          </a:r>
          <a:r>
            <a:rPr lang="en-IE" baseline="30000" dirty="0" smtClean="0"/>
            <a:t>th</a:t>
          </a:r>
          <a:r>
            <a:rPr lang="en-IE" dirty="0" smtClean="0"/>
            <a:t> years</a:t>
          </a:r>
          <a:endParaRPr lang="en-IE" dirty="0"/>
        </a:p>
      </dgm:t>
    </dgm:pt>
    <dgm:pt modelId="{CBB7C1B3-D7F4-4B4A-B16F-5E5B65605D39}" type="parTrans" cxnId="{B73FA915-8A7D-4436-84AE-CCE0D330BE40}">
      <dgm:prSet/>
      <dgm:spPr/>
      <dgm:t>
        <a:bodyPr/>
        <a:lstStyle/>
        <a:p>
          <a:endParaRPr lang="en-IE"/>
        </a:p>
      </dgm:t>
    </dgm:pt>
    <dgm:pt modelId="{D049B13B-9BD8-4DDD-AD94-8939FD367D21}" type="sibTrans" cxnId="{B73FA915-8A7D-4436-84AE-CCE0D330BE40}">
      <dgm:prSet/>
      <dgm:spPr/>
      <dgm:t>
        <a:bodyPr/>
        <a:lstStyle/>
        <a:p>
          <a:endParaRPr lang="en-IE"/>
        </a:p>
      </dgm:t>
    </dgm:pt>
    <dgm:pt modelId="{4A7F9F7E-1410-4D2A-A48A-A023947B843E}">
      <dgm:prSet phldrT="[Text]"/>
      <dgm:spPr/>
      <dgm:t>
        <a:bodyPr/>
        <a:lstStyle/>
        <a:p>
          <a:r>
            <a:rPr lang="en-IE" dirty="0" smtClean="0"/>
            <a:t>Cycle</a:t>
          </a:r>
          <a:endParaRPr lang="en-IE" dirty="0"/>
        </a:p>
      </dgm:t>
    </dgm:pt>
    <dgm:pt modelId="{3BACA413-C0FF-4850-B0E5-E5989D34F358}" type="parTrans" cxnId="{A1A10809-3E37-44EC-943D-52932DAAB83C}">
      <dgm:prSet/>
      <dgm:spPr/>
      <dgm:t>
        <a:bodyPr/>
        <a:lstStyle/>
        <a:p>
          <a:endParaRPr lang="en-IE"/>
        </a:p>
      </dgm:t>
    </dgm:pt>
    <dgm:pt modelId="{26C5E6BA-F750-4F23-800E-EADF64C72BBF}" type="sibTrans" cxnId="{A1A10809-3E37-44EC-943D-52932DAAB83C}">
      <dgm:prSet/>
      <dgm:spPr/>
      <dgm:t>
        <a:bodyPr/>
        <a:lstStyle/>
        <a:p>
          <a:endParaRPr lang="en-IE"/>
        </a:p>
      </dgm:t>
    </dgm:pt>
    <dgm:pt modelId="{7F1B46E4-67F3-430F-9145-6F7A5DFFEE0B}">
      <dgm:prSet phldrT="[Text]"/>
      <dgm:spPr/>
      <dgm:t>
        <a:bodyPr/>
        <a:lstStyle/>
        <a:p>
          <a:r>
            <a:rPr lang="en-IE" dirty="0" smtClean="0"/>
            <a:t>Michaela Foundation</a:t>
          </a:r>
          <a:endParaRPr lang="en-IE" dirty="0"/>
        </a:p>
      </dgm:t>
    </dgm:pt>
    <dgm:pt modelId="{D616C551-B5BF-482B-9EBA-5AED7A277A20}" type="parTrans" cxnId="{70A51958-EBD6-495D-B44A-525FD3CC5627}">
      <dgm:prSet/>
      <dgm:spPr/>
      <dgm:t>
        <a:bodyPr/>
        <a:lstStyle/>
        <a:p>
          <a:endParaRPr lang="en-IE"/>
        </a:p>
      </dgm:t>
    </dgm:pt>
    <dgm:pt modelId="{B8188CA3-85C3-4729-A737-BBC24D00D432}" type="sibTrans" cxnId="{70A51958-EBD6-495D-B44A-525FD3CC5627}">
      <dgm:prSet/>
      <dgm:spPr/>
      <dgm:t>
        <a:bodyPr/>
        <a:lstStyle/>
        <a:p>
          <a:endParaRPr lang="en-IE"/>
        </a:p>
      </dgm:t>
    </dgm:pt>
    <dgm:pt modelId="{A23A6828-8CC7-4AD2-94C5-145C7F9AC62F}">
      <dgm:prSet phldrT="[Text]"/>
      <dgm:spPr/>
      <dgm:t>
        <a:bodyPr/>
        <a:lstStyle/>
        <a:p>
          <a:r>
            <a:rPr lang="en-IE" dirty="0" smtClean="0"/>
            <a:t>Students</a:t>
          </a:r>
          <a:endParaRPr lang="en-IE" dirty="0"/>
        </a:p>
      </dgm:t>
    </dgm:pt>
    <dgm:pt modelId="{98115F78-75F3-4302-9D6E-B003D6996DDF}" type="parTrans" cxnId="{A3FCBBD6-F189-4749-B260-EB6D48FB109B}">
      <dgm:prSet/>
      <dgm:spPr/>
      <dgm:t>
        <a:bodyPr/>
        <a:lstStyle/>
        <a:p>
          <a:endParaRPr lang="en-IE"/>
        </a:p>
      </dgm:t>
    </dgm:pt>
    <dgm:pt modelId="{6EE9E254-1FFB-4F67-A23D-00013B44BE7A}" type="sibTrans" cxnId="{A3FCBBD6-F189-4749-B260-EB6D48FB109B}">
      <dgm:prSet/>
      <dgm:spPr/>
      <dgm:t>
        <a:bodyPr/>
        <a:lstStyle/>
        <a:p>
          <a:endParaRPr lang="en-IE"/>
        </a:p>
      </dgm:t>
    </dgm:pt>
    <dgm:pt modelId="{E3E7223C-1650-4081-866A-59027092E2B6}">
      <dgm:prSet phldrT="[Text]"/>
      <dgm:spPr/>
      <dgm:t>
        <a:bodyPr/>
        <a:lstStyle/>
        <a:p>
          <a:r>
            <a:rPr lang="en-IE" dirty="0" smtClean="0"/>
            <a:t>VAKs programme</a:t>
          </a:r>
          <a:endParaRPr lang="en-IE" dirty="0"/>
        </a:p>
      </dgm:t>
    </dgm:pt>
    <dgm:pt modelId="{E199C96F-4411-49D7-9D13-BC994003BC26}" type="parTrans" cxnId="{2698CE3A-93B3-4DA1-A855-1E991AEC8F82}">
      <dgm:prSet/>
      <dgm:spPr/>
      <dgm:t>
        <a:bodyPr/>
        <a:lstStyle/>
        <a:p>
          <a:endParaRPr lang="en-IE"/>
        </a:p>
      </dgm:t>
    </dgm:pt>
    <dgm:pt modelId="{E39B9E81-8C66-4893-84E3-80409938D115}" type="sibTrans" cxnId="{2698CE3A-93B3-4DA1-A855-1E991AEC8F82}">
      <dgm:prSet/>
      <dgm:spPr/>
      <dgm:t>
        <a:bodyPr/>
        <a:lstStyle/>
        <a:p>
          <a:endParaRPr lang="en-IE"/>
        </a:p>
      </dgm:t>
    </dgm:pt>
    <dgm:pt modelId="{F939E870-6666-4CF4-8B20-2E21E9586498}" type="pres">
      <dgm:prSet presAssocID="{2954D738-34EC-4890-BDFC-3333A43A7CAF}" presName="linearFlow" presStyleCnt="0">
        <dgm:presLayoutVars>
          <dgm:dir/>
          <dgm:animLvl val="lvl"/>
          <dgm:resizeHandles val="exact"/>
        </dgm:presLayoutVars>
      </dgm:prSet>
      <dgm:spPr/>
      <dgm:t>
        <a:bodyPr/>
        <a:lstStyle/>
        <a:p>
          <a:endParaRPr lang="en-IE"/>
        </a:p>
      </dgm:t>
    </dgm:pt>
    <dgm:pt modelId="{DCACC6A7-3460-46E8-93F5-8BD9CA529DA6}" type="pres">
      <dgm:prSet presAssocID="{A8D55860-3904-44B2-933F-F52D96D3AC2A}" presName="composite" presStyleCnt="0"/>
      <dgm:spPr/>
    </dgm:pt>
    <dgm:pt modelId="{F00E445E-B20A-4707-A1E1-8C2680C3E877}" type="pres">
      <dgm:prSet presAssocID="{A8D55860-3904-44B2-933F-F52D96D3AC2A}" presName="parentText" presStyleLbl="alignNode1" presStyleIdx="0" presStyleCnt="3">
        <dgm:presLayoutVars>
          <dgm:chMax val="1"/>
          <dgm:bulletEnabled val="1"/>
        </dgm:presLayoutVars>
      </dgm:prSet>
      <dgm:spPr/>
      <dgm:t>
        <a:bodyPr/>
        <a:lstStyle/>
        <a:p>
          <a:endParaRPr lang="en-IE"/>
        </a:p>
      </dgm:t>
    </dgm:pt>
    <dgm:pt modelId="{08BF89F0-7085-47FD-8F52-544E8A5F6EF4}" type="pres">
      <dgm:prSet presAssocID="{A8D55860-3904-44B2-933F-F52D96D3AC2A}" presName="descendantText" presStyleLbl="alignAcc1" presStyleIdx="0" presStyleCnt="3">
        <dgm:presLayoutVars>
          <dgm:bulletEnabled val="1"/>
        </dgm:presLayoutVars>
      </dgm:prSet>
      <dgm:spPr/>
      <dgm:t>
        <a:bodyPr/>
        <a:lstStyle/>
        <a:p>
          <a:endParaRPr lang="en-IE"/>
        </a:p>
      </dgm:t>
    </dgm:pt>
    <dgm:pt modelId="{60E44DA2-7E88-4E78-BD4F-627037BAC94A}" type="pres">
      <dgm:prSet presAssocID="{5CD907CA-848C-4F63-AE20-2E1671B628FF}" presName="sp" presStyleCnt="0"/>
      <dgm:spPr/>
    </dgm:pt>
    <dgm:pt modelId="{8A2D58ED-0EED-47E1-ABEF-6E76B23C02CC}" type="pres">
      <dgm:prSet presAssocID="{4A7F9F7E-1410-4D2A-A48A-A023947B843E}" presName="composite" presStyleCnt="0"/>
      <dgm:spPr/>
    </dgm:pt>
    <dgm:pt modelId="{777AED78-CF5F-4C0D-90F6-0F7CECF4C56C}" type="pres">
      <dgm:prSet presAssocID="{4A7F9F7E-1410-4D2A-A48A-A023947B843E}" presName="parentText" presStyleLbl="alignNode1" presStyleIdx="1" presStyleCnt="3">
        <dgm:presLayoutVars>
          <dgm:chMax val="1"/>
          <dgm:bulletEnabled val="1"/>
        </dgm:presLayoutVars>
      </dgm:prSet>
      <dgm:spPr/>
      <dgm:t>
        <a:bodyPr/>
        <a:lstStyle/>
        <a:p>
          <a:endParaRPr lang="en-IE"/>
        </a:p>
      </dgm:t>
    </dgm:pt>
    <dgm:pt modelId="{D090D542-44AD-4BE4-8C1A-EE22EBC7556B}" type="pres">
      <dgm:prSet presAssocID="{4A7F9F7E-1410-4D2A-A48A-A023947B843E}" presName="descendantText" presStyleLbl="alignAcc1" presStyleIdx="1" presStyleCnt="3">
        <dgm:presLayoutVars>
          <dgm:bulletEnabled val="1"/>
        </dgm:presLayoutVars>
      </dgm:prSet>
      <dgm:spPr/>
      <dgm:t>
        <a:bodyPr/>
        <a:lstStyle/>
        <a:p>
          <a:endParaRPr lang="en-IE"/>
        </a:p>
      </dgm:t>
    </dgm:pt>
    <dgm:pt modelId="{E1FC8D14-E4C0-4394-A37F-F949C1612D27}" type="pres">
      <dgm:prSet presAssocID="{26C5E6BA-F750-4F23-800E-EADF64C72BBF}" presName="sp" presStyleCnt="0"/>
      <dgm:spPr/>
    </dgm:pt>
    <dgm:pt modelId="{22BE62CA-CA2D-4FDF-81BA-4A36A95716AC}" type="pres">
      <dgm:prSet presAssocID="{A23A6828-8CC7-4AD2-94C5-145C7F9AC62F}" presName="composite" presStyleCnt="0"/>
      <dgm:spPr/>
    </dgm:pt>
    <dgm:pt modelId="{6C241E59-6235-4E1C-886A-B6F1DA06C048}" type="pres">
      <dgm:prSet presAssocID="{A23A6828-8CC7-4AD2-94C5-145C7F9AC62F}" presName="parentText" presStyleLbl="alignNode1" presStyleIdx="2" presStyleCnt="3">
        <dgm:presLayoutVars>
          <dgm:chMax val="1"/>
          <dgm:bulletEnabled val="1"/>
        </dgm:presLayoutVars>
      </dgm:prSet>
      <dgm:spPr/>
      <dgm:t>
        <a:bodyPr/>
        <a:lstStyle/>
        <a:p>
          <a:endParaRPr lang="en-IE"/>
        </a:p>
      </dgm:t>
    </dgm:pt>
    <dgm:pt modelId="{6D78EB44-41AF-4380-B13D-2641F2A69F21}" type="pres">
      <dgm:prSet presAssocID="{A23A6828-8CC7-4AD2-94C5-145C7F9AC62F}" presName="descendantText" presStyleLbl="alignAcc1" presStyleIdx="2" presStyleCnt="3">
        <dgm:presLayoutVars>
          <dgm:bulletEnabled val="1"/>
        </dgm:presLayoutVars>
      </dgm:prSet>
      <dgm:spPr/>
      <dgm:t>
        <a:bodyPr/>
        <a:lstStyle/>
        <a:p>
          <a:endParaRPr lang="en-IE"/>
        </a:p>
      </dgm:t>
    </dgm:pt>
  </dgm:ptLst>
  <dgm:cxnLst>
    <dgm:cxn modelId="{F7BED560-0D4B-4229-96CD-8EAB17C3FC01}" type="presOf" srcId="{A8D55860-3904-44B2-933F-F52D96D3AC2A}" destId="{F00E445E-B20A-4707-A1E1-8C2680C3E877}" srcOrd="0" destOrd="0" presId="urn:microsoft.com/office/officeart/2005/8/layout/chevron2"/>
    <dgm:cxn modelId="{F61B255A-5E94-4386-9B9E-6D9C824DDCD0}" type="presOf" srcId="{E3E7223C-1650-4081-866A-59027092E2B6}" destId="{6D78EB44-41AF-4380-B13D-2641F2A69F21}" srcOrd="0" destOrd="0" presId="urn:microsoft.com/office/officeart/2005/8/layout/chevron2"/>
    <dgm:cxn modelId="{979703E8-ED24-4468-B88C-6611F89A97DB}" type="presOf" srcId="{A23A6828-8CC7-4AD2-94C5-145C7F9AC62F}" destId="{6C241E59-6235-4E1C-886A-B6F1DA06C048}" srcOrd="0" destOrd="0" presId="urn:microsoft.com/office/officeart/2005/8/layout/chevron2"/>
    <dgm:cxn modelId="{485C64FB-800C-477D-A71C-C1370D2230B6}" type="presOf" srcId="{2954D738-34EC-4890-BDFC-3333A43A7CAF}" destId="{F939E870-6666-4CF4-8B20-2E21E9586498}" srcOrd="0" destOrd="0" presId="urn:microsoft.com/office/officeart/2005/8/layout/chevron2"/>
    <dgm:cxn modelId="{70A51958-EBD6-495D-B44A-525FD3CC5627}" srcId="{4A7F9F7E-1410-4D2A-A48A-A023947B843E}" destId="{7F1B46E4-67F3-430F-9145-6F7A5DFFEE0B}" srcOrd="0" destOrd="0" parTransId="{D616C551-B5BF-482B-9EBA-5AED7A277A20}" sibTransId="{B8188CA3-85C3-4729-A737-BBC24D00D432}"/>
    <dgm:cxn modelId="{A3FCBBD6-F189-4749-B260-EB6D48FB109B}" srcId="{2954D738-34EC-4890-BDFC-3333A43A7CAF}" destId="{A23A6828-8CC7-4AD2-94C5-145C7F9AC62F}" srcOrd="2" destOrd="0" parTransId="{98115F78-75F3-4302-9D6E-B003D6996DDF}" sibTransId="{6EE9E254-1FFB-4F67-A23D-00013B44BE7A}"/>
    <dgm:cxn modelId="{B73FA915-8A7D-4436-84AE-CCE0D330BE40}" srcId="{A8D55860-3904-44B2-933F-F52D96D3AC2A}" destId="{B4AAF3E3-F100-4F96-A487-01D9036E8184}" srcOrd="0" destOrd="0" parTransId="{CBB7C1B3-D7F4-4B4A-B16F-5E5B65605D39}" sibTransId="{D049B13B-9BD8-4DDD-AD94-8939FD367D21}"/>
    <dgm:cxn modelId="{BBEAEA10-6B09-4E02-A8C1-13DE5A6DCEEC}" type="presOf" srcId="{4A7F9F7E-1410-4D2A-A48A-A023947B843E}" destId="{777AED78-CF5F-4C0D-90F6-0F7CECF4C56C}" srcOrd="0" destOrd="0" presId="urn:microsoft.com/office/officeart/2005/8/layout/chevron2"/>
    <dgm:cxn modelId="{3FB2E517-29D2-4FA5-920B-54DB11DFB001}" srcId="{2954D738-34EC-4890-BDFC-3333A43A7CAF}" destId="{A8D55860-3904-44B2-933F-F52D96D3AC2A}" srcOrd="0" destOrd="0" parTransId="{715E0530-F087-4888-AE2C-9D8C8CC20BAC}" sibTransId="{5CD907CA-848C-4F63-AE20-2E1671B628FF}"/>
    <dgm:cxn modelId="{2CBC6DC3-4952-40BB-98F9-58688A9E37BA}" type="presOf" srcId="{7F1B46E4-67F3-430F-9145-6F7A5DFFEE0B}" destId="{D090D542-44AD-4BE4-8C1A-EE22EBC7556B}" srcOrd="0" destOrd="0" presId="urn:microsoft.com/office/officeart/2005/8/layout/chevron2"/>
    <dgm:cxn modelId="{2698CE3A-93B3-4DA1-A855-1E991AEC8F82}" srcId="{A23A6828-8CC7-4AD2-94C5-145C7F9AC62F}" destId="{E3E7223C-1650-4081-866A-59027092E2B6}" srcOrd="0" destOrd="0" parTransId="{E199C96F-4411-49D7-9D13-BC994003BC26}" sibTransId="{E39B9E81-8C66-4893-84E3-80409938D115}"/>
    <dgm:cxn modelId="{A1A10809-3E37-44EC-943D-52932DAAB83C}" srcId="{2954D738-34EC-4890-BDFC-3333A43A7CAF}" destId="{4A7F9F7E-1410-4D2A-A48A-A023947B843E}" srcOrd="1" destOrd="0" parTransId="{3BACA413-C0FF-4850-B0E5-E5989D34F358}" sibTransId="{26C5E6BA-F750-4F23-800E-EADF64C72BBF}"/>
    <dgm:cxn modelId="{1A232435-B066-481C-B5BB-C826EE3143FD}" type="presOf" srcId="{B4AAF3E3-F100-4F96-A487-01D9036E8184}" destId="{08BF89F0-7085-47FD-8F52-544E8A5F6EF4}" srcOrd="0" destOrd="0" presId="urn:microsoft.com/office/officeart/2005/8/layout/chevron2"/>
    <dgm:cxn modelId="{E6B549B1-BDDA-484A-92D5-9287D10C0AC0}" type="presParOf" srcId="{F939E870-6666-4CF4-8B20-2E21E9586498}" destId="{DCACC6A7-3460-46E8-93F5-8BD9CA529DA6}" srcOrd="0" destOrd="0" presId="urn:microsoft.com/office/officeart/2005/8/layout/chevron2"/>
    <dgm:cxn modelId="{B4C500B4-61DE-4D13-B275-337E589CB8D0}" type="presParOf" srcId="{DCACC6A7-3460-46E8-93F5-8BD9CA529DA6}" destId="{F00E445E-B20A-4707-A1E1-8C2680C3E877}" srcOrd="0" destOrd="0" presId="urn:microsoft.com/office/officeart/2005/8/layout/chevron2"/>
    <dgm:cxn modelId="{A017BE47-3029-4D86-B4AF-52186FAED690}" type="presParOf" srcId="{DCACC6A7-3460-46E8-93F5-8BD9CA529DA6}" destId="{08BF89F0-7085-47FD-8F52-544E8A5F6EF4}" srcOrd="1" destOrd="0" presId="urn:microsoft.com/office/officeart/2005/8/layout/chevron2"/>
    <dgm:cxn modelId="{89B6087D-0BEE-4CB1-A9FD-5B499F7C2AB6}" type="presParOf" srcId="{F939E870-6666-4CF4-8B20-2E21E9586498}" destId="{60E44DA2-7E88-4E78-BD4F-627037BAC94A}" srcOrd="1" destOrd="0" presId="urn:microsoft.com/office/officeart/2005/8/layout/chevron2"/>
    <dgm:cxn modelId="{1ED69606-9C9F-4500-BDD1-3956DB37553A}" type="presParOf" srcId="{F939E870-6666-4CF4-8B20-2E21E9586498}" destId="{8A2D58ED-0EED-47E1-ABEF-6E76B23C02CC}" srcOrd="2" destOrd="0" presId="urn:microsoft.com/office/officeart/2005/8/layout/chevron2"/>
    <dgm:cxn modelId="{8BC81083-E535-46D1-9423-5B2BC1A23BD7}" type="presParOf" srcId="{8A2D58ED-0EED-47E1-ABEF-6E76B23C02CC}" destId="{777AED78-CF5F-4C0D-90F6-0F7CECF4C56C}" srcOrd="0" destOrd="0" presId="urn:microsoft.com/office/officeart/2005/8/layout/chevron2"/>
    <dgm:cxn modelId="{04EEE961-3AC0-4238-9C05-6BC838C22225}" type="presParOf" srcId="{8A2D58ED-0EED-47E1-ABEF-6E76B23C02CC}" destId="{D090D542-44AD-4BE4-8C1A-EE22EBC7556B}" srcOrd="1" destOrd="0" presId="urn:microsoft.com/office/officeart/2005/8/layout/chevron2"/>
    <dgm:cxn modelId="{5DBB42BB-A2A3-418A-90BC-B4FD46E14747}" type="presParOf" srcId="{F939E870-6666-4CF4-8B20-2E21E9586498}" destId="{E1FC8D14-E4C0-4394-A37F-F949C1612D27}" srcOrd="3" destOrd="0" presId="urn:microsoft.com/office/officeart/2005/8/layout/chevron2"/>
    <dgm:cxn modelId="{F2425463-C21B-4852-AFAD-04AF5709AB8F}" type="presParOf" srcId="{F939E870-6666-4CF4-8B20-2E21E9586498}" destId="{22BE62CA-CA2D-4FDF-81BA-4A36A95716AC}" srcOrd="4" destOrd="0" presId="urn:microsoft.com/office/officeart/2005/8/layout/chevron2"/>
    <dgm:cxn modelId="{FDF15BC5-2752-4273-8D2C-FE7FB612A72C}" type="presParOf" srcId="{22BE62CA-CA2D-4FDF-81BA-4A36A95716AC}" destId="{6C241E59-6235-4E1C-886A-B6F1DA06C048}" srcOrd="0" destOrd="0" presId="urn:microsoft.com/office/officeart/2005/8/layout/chevron2"/>
    <dgm:cxn modelId="{B2DDF95C-7B94-41D6-B9BE-A3FF46D15CB4}" type="presParOf" srcId="{22BE62CA-CA2D-4FDF-81BA-4A36A95716AC}" destId="{6D78EB44-41AF-4380-B13D-2641F2A69F2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56E2625F-FE63-409E-A227-7FB80787FF52}" type="datetimeFigureOut">
              <a:rPr lang="en-IE" smtClean="0"/>
              <a:t>07/05/2015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0C4B6E7-6C05-440B-A012-9D6BFA54F63F}" type="slidenum">
              <a:rPr lang="en-IE" smtClean="0"/>
              <a:t>‹#›</a:t>
            </a:fld>
            <a:endParaRPr lang="en-IE"/>
          </a:p>
        </p:txBody>
      </p:sp>
    </p:spTree>
    <p:extLst>
      <p:ext uri="{BB962C8B-B14F-4D97-AF65-F5344CB8AC3E}">
        <p14:creationId xmlns:p14="http://schemas.microsoft.com/office/powerpoint/2010/main" val="2763078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6E2625F-FE63-409E-A227-7FB80787FF52}" type="datetimeFigureOut">
              <a:rPr lang="en-IE" smtClean="0"/>
              <a:t>07/05/2015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0C4B6E7-6C05-440B-A012-9D6BFA54F63F}" type="slidenum">
              <a:rPr lang="en-IE" smtClean="0"/>
              <a:t>‹#›</a:t>
            </a:fld>
            <a:endParaRPr lang="en-IE"/>
          </a:p>
        </p:txBody>
      </p:sp>
    </p:spTree>
    <p:extLst>
      <p:ext uri="{BB962C8B-B14F-4D97-AF65-F5344CB8AC3E}">
        <p14:creationId xmlns:p14="http://schemas.microsoft.com/office/powerpoint/2010/main" val="1863407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6E2625F-FE63-409E-A227-7FB80787FF52}" type="datetimeFigureOut">
              <a:rPr lang="en-IE" smtClean="0"/>
              <a:t>07/05/2015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0C4B6E7-6C05-440B-A012-9D6BFA54F63F}" type="slidenum">
              <a:rPr lang="en-IE" smtClean="0"/>
              <a:t>‹#›</a:t>
            </a:fld>
            <a:endParaRPr lang="en-IE"/>
          </a:p>
        </p:txBody>
      </p:sp>
    </p:spTree>
    <p:extLst>
      <p:ext uri="{BB962C8B-B14F-4D97-AF65-F5344CB8AC3E}">
        <p14:creationId xmlns:p14="http://schemas.microsoft.com/office/powerpoint/2010/main" val="3060154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6E2625F-FE63-409E-A227-7FB80787FF52}" type="datetimeFigureOut">
              <a:rPr lang="en-IE" smtClean="0"/>
              <a:t>07/05/2015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0C4B6E7-6C05-440B-A012-9D6BFA54F63F}" type="slidenum">
              <a:rPr lang="en-IE" smtClean="0"/>
              <a:t>‹#›</a:t>
            </a:fld>
            <a:endParaRPr lang="en-IE"/>
          </a:p>
        </p:txBody>
      </p:sp>
    </p:spTree>
    <p:extLst>
      <p:ext uri="{BB962C8B-B14F-4D97-AF65-F5344CB8AC3E}">
        <p14:creationId xmlns:p14="http://schemas.microsoft.com/office/powerpoint/2010/main" val="859645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E2625F-FE63-409E-A227-7FB80787FF52}" type="datetimeFigureOut">
              <a:rPr lang="en-IE" smtClean="0"/>
              <a:t>07/05/2015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0C4B6E7-6C05-440B-A012-9D6BFA54F63F}" type="slidenum">
              <a:rPr lang="en-IE" smtClean="0"/>
              <a:t>‹#›</a:t>
            </a:fld>
            <a:endParaRPr lang="en-IE"/>
          </a:p>
        </p:txBody>
      </p:sp>
    </p:spTree>
    <p:extLst>
      <p:ext uri="{BB962C8B-B14F-4D97-AF65-F5344CB8AC3E}">
        <p14:creationId xmlns:p14="http://schemas.microsoft.com/office/powerpoint/2010/main" val="2190698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56E2625F-FE63-409E-A227-7FB80787FF52}" type="datetimeFigureOut">
              <a:rPr lang="en-IE" smtClean="0"/>
              <a:t>07/05/2015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0C4B6E7-6C05-440B-A012-9D6BFA54F63F}" type="slidenum">
              <a:rPr lang="en-IE" smtClean="0"/>
              <a:t>‹#›</a:t>
            </a:fld>
            <a:endParaRPr lang="en-IE"/>
          </a:p>
        </p:txBody>
      </p:sp>
    </p:spTree>
    <p:extLst>
      <p:ext uri="{BB962C8B-B14F-4D97-AF65-F5344CB8AC3E}">
        <p14:creationId xmlns:p14="http://schemas.microsoft.com/office/powerpoint/2010/main" val="1357074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56E2625F-FE63-409E-A227-7FB80787FF52}" type="datetimeFigureOut">
              <a:rPr lang="en-IE" smtClean="0"/>
              <a:t>07/05/2015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B0C4B6E7-6C05-440B-A012-9D6BFA54F63F}" type="slidenum">
              <a:rPr lang="en-IE" smtClean="0"/>
              <a:t>‹#›</a:t>
            </a:fld>
            <a:endParaRPr lang="en-IE"/>
          </a:p>
        </p:txBody>
      </p:sp>
    </p:spTree>
    <p:extLst>
      <p:ext uri="{BB962C8B-B14F-4D97-AF65-F5344CB8AC3E}">
        <p14:creationId xmlns:p14="http://schemas.microsoft.com/office/powerpoint/2010/main" val="210100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56E2625F-FE63-409E-A227-7FB80787FF52}" type="datetimeFigureOut">
              <a:rPr lang="en-IE" smtClean="0"/>
              <a:t>07/05/2015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B0C4B6E7-6C05-440B-A012-9D6BFA54F63F}" type="slidenum">
              <a:rPr lang="en-IE" smtClean="0"/>
              <a:t>‹#›</a:t>
            </a:fld>
            <a:endParaRPr lang="en-IE"/>
          </a:p>
        </p:txBody>
      </p:sp>
    </p:spTree>
    <p:extLst>
      <p:ext uri="{BB962C8B-B14F-4D97-AF65-F5344CB8AC3E}">
        <p14:creationId xmlns:p14="http://schemas.microsoft.com/office/powerpoint/2010/main" val="1431507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2625F-FE63-409E-A227-7FB80787FF52}" type="datetimeFigureOut">
              <a:rPr lang="en-IE" smtClean="0"/>
              <a:t>07/05/2015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B0C4B6E7-6C05-440B-A012-9D6BFA54F63F}" type="slidenum">
              <a:rPr lang="en-IE" smtClean="0"/>
              <a:t>‹#›</a:t>
            </a:fld>
            <a:endParaRPr lang="en-IE"/>
          </a:p>
        </p:txBody>
      </p:sp>
    </p:spTree>
    <p:extLst>
      <p:ext uri="{BB962C8B-B14F-4D97-AF65-F5344CB8AC3E}">
        <p14:creationId xmlns:p14="http://schemas.microsoft.com/office/powerpoint/2010/main" val="3044750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E2625F-FE63-409E-A227-7FB80787FF52}" type="datetimeFigureOut">
              <a:rPr lang="en-IE" smtClean="0"/>
              <a:t>07/05/2015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0C4B6E7-6C05-440B-A012-9D6BFA54F63F}" type="slidenum">
              <a:rPr lang="en-IE" smtClean="0"/>
              <a:t>‹#›</a:t>
            </a:fld>
            <a:endParaRPr lang="en-IE"/>
          </a:p>
        </p:txBody>
      </p:sp>
    </p:spTree>
    <p:extLst>
      <p:ext uri="{BB962C8B-B14F-4D97-AF65-F5344CB8AC3E}">
        <p14:creationId xmlns:p14="http://schemas.microsoft.com/office/powerpoint/2010/main" val="3564966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E2625F-FE63-409E-A227-7FB80787FF52}" type="datetimeFigureOut">
              <a:rPr lang="en-IE" smtClean="0"/>
              <a:t>07/05/2015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0C4B6E7-6C05-440B-A012-9D6BFA54F63F}" type="slidenum">
              <a:rPr lang="en-IE" smtClean="0"/>
              <a:t>‹#›</a:t>
            </a:fld>
            <a:endParaRPr lang="en-IE"/>
          </a:p>
        </p:txBody>
      </p:sp>
    </p:spTree>
    <p:extLst>
      <p:ext uri="{BB962C8B-B14F-4D97-AF65-F5344CB8AC3E}">
        <p14:creationId xmlns:p14="http://schemas.microsoft.com/office/powerpoint/2010/main" val="350917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2625F-FE63-409E-A227-7FB80787FF52}" type="datetimeFigureOut">
              <a:rPr lang="en-IE" smtClean="0"/>
              <a:t>07/05/2015</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4B6E7-6C05-440B-A012-9D6BFA54F63F}" type="slidenum">
              <a:rPr lang="en-IE" smtClean="0"/>
              <a:t>‹#›</a:t>
            </a:fld>
            <a:endParaRPr lang="en-IE"/>
          </a:p>
        </p:txBody>
      </p:sp>
    </p:spTree>
    <p:extLst>
      <p:ext uri="{BB962C8B-B14F-4D97-AF65-F5344CB8AC3E}">
        <p14:creationId xmlns:p14="http://schemas.microsoft.com/office/powerpoint/2010/main" val="425918246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492896"/>
            <a:ext cx="7772400" cy="1470025"/>
          </a:xfrm>
        </p:spPr>
        <p:txBody>
          <a:bodyPr/>
          <a:lstStyle/>
          <a:p>
            <a:r>
              <a:rPr lang="en-IE" dirty="0" smtClean="0"/>
              <a:t>Chaplaincy</a:t>
            </a:r>
            <a:endParaRPr lang="en-IE" dirty="0"/>
          </a:p>
        </p:txBody>
      </p:sp>
      <p:sp>
        <p:nvSpPr>
          <p:cNvPr id="3" name="Subtitle 2"/>
          <p:cNvSpPr>
            <a:spLocks noGrp="1"/>
          </p:cNvSpPr>
          <p:nvPr>
            <p:ph type="subTitle" idx="1"/>
          </p:nvPr>
        </p:nvSpPr>
        <p:spPr/>
        <p:txBody>
          <a:bodyPr/>
          <a:lstStyle/>
          <a:p>
            <a:r>
              <a:rPr lang="en-IE" dirty="0" smtClean="0"/>
              <a:t>What’s Working Well</a:t>
            </a:r>
            <a:endParaRPr lang="en-IE" dirty="0"/>
          </a:p>
        </p:txBody>
      </p:sp>
      <p:pic>
        <p:nvPicPr>
          <p:cNvPr id="1026" name="Picture 2" descr="chaplainc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9604" y="0"/>
            <a:ext cx="3564396"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heffield.ac.uk/polopoly_fs/1.354830!/image/Communion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509120"/>
            <a:ext cx="5915025"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tl-server\teachers$\TrishOBrien14\My Pictures\Le Cheile\Chaplaincy Team.PNG"/>
          <p:cNvPicPr>
            <a:picLocks noChangeAspect="1" noChangeArrowheads="1"/>
          </p:cNvPicPr>
          <p:nvPr/>
        </p:nvPicPr>
        <p:blipFill rotWithShape="1">
          <a:blip r:embed="rId4">
            <a:extLst>
              <a:ext uri="{28A0092B-C50C-407E-A947-70E740481C1C}">
                <a14:useLocalDpi xmlns:a14="http://schemas.microsoft.com/office/drawing/2010/main" val="0"/>
              </a:ext>
            </a:extLst>
          </a:blip>
          <a:srcRect l="-1206" r="-1206"/>
          <a:stretch/>
        </p:blipFill>
        <p:spPr bwMode="auto">
          <a:xfrm>
            <a:off x="-103336" y="0"/>
            <a:ext cx="4608512" cy="2777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069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Policy</a:t>
            </a:r>
            <a:endParaRPr lang="en-IE" dirty="0"/>
          </a:p>
        </p:txBody>
      </p:sp>
      <p:sp>
        <p:nvSpPr>
          <p:cNvPr id="3" name="Content Placeholder 2"/>
          <p:cNvSpPr>
            <a:spLocks noGrp="1"/>
          </p:cNvSpPr>
          <p:nvPr>
            <p:ph idx="1"/>
          </p:nvPr>
        </p:nvSpPr>
        <p:spPr>
          <a:xfrm>
            <a:off x="467544" y="1340768"/>
            <a:ext cx="8229600" cy="2692896"/>
          </a:xfrm>
        </p:spPr>
        <p:txBody>
          <a:bodyPr/>
          <a:lstStyle/>
          <a:p>
            <a:r>
              <a:rPr lang="en-IE" dirty="0" smtClean="0"/>
              <a:t>Clear</a:t>
            </a:r>
          </a:p>
          <a:p>
            <a:r>
              <a:rPr lang="en-IE" dirty="0" smtClean="0"/>
              <a:t>Inclusive</a:t>
            </a:r>
          </a:p>
          <a:p>
            <a:r>
              <a:rPr lang="en-IE" dirty="0" smtClean="0"/>
              <a:t>Evaluated &amp; Reviewed by Care Team</a:t>
            </a:r>
          </a:p>
          <a:p>
            <a:r>
              <a:rPr lang="en-IE" dirty="0" smtClean="0"/>
              <a:t>Adapted to suit the needs of the school</a:t>
            </a:r>
          </a:p>
          <a:p>
            <a:pPr marL="0" indent="0">
              <a:buNone/>
            </a:pPr>
            <a:endParaRPr lang="en-IE" dirty="0" smtClean="0"/>
          </a:p>
          <a:p>
            <a:endParaRPr lang="en-IE" dirty="0"/>
          </a:p>
        </p:txBody>
      </p:sp>
      <p:pic>
        <p:nvPicPr>
          <p:cNvPr id="1026" name="Picture 2" descr="http://www.alchemy4thesoul.com/wp-content/uploads/2010/06/hel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671918"/>
            <a:ext cx="2376264" cy="3149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27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FFC000"/>
                </a:solidFill>
              </a:rPr>
              <a:t>Academic &amp; Liturgical Calendar</a:t>
            </a:r>
            <a:endParaRPr lang="en-IE" dirty="0">
              <a:solidFill>
                <a:srgbClr val="FFC000"/>
              </a:solidFill>
            </a:endParaRPr>
          </a:p>
        </p:txBody>
      </p:sp>
      <p:sp>
        <p:nvSpPr>
          <p:cNvPr id="3" name="Content Placeholder 2"/>
          <p:cNvSpPr>
            <a:spLocks noGrp="1"/>
          </p:cNvSpPr>
          <p:nvPr>
            <p:ph idx="1"/>
          </p:nvPr>
        </p:nvSpPr>
        <p:spPr/>
        <p:txBody>
          <a:bodyPr>
            <a:normAutofit fontScale="92500" lnSpcReduction="20000"/>
          </a:bodyPr>
          <a:lstStyle/>
          <a:p>
            <a:r>
              <a:rPr lang="en-IE" dirty="0" smtClean="0"/>
              <a:t>Keeping Important </a:t>
            </a:r>
            <a:r>
              <a:rPr lang="en-IE" dirty="0"/>
              <a:t>D</a:t>
            </a:r>
            <a:r>
              <a:rPr lang="en-IE" dirty="0" smtClean="0"/>
              <a:t>ates from Both</a:t>
            </a:r>
          </a:p>
          <a:p>
            <a:pPr marL="0" indent="0">
              <a:buNone/>
            </a:pPr>
            <a:r>
              <a:rPr lang="en-IE" dirty="0"/>
              <a:t>	</a:t>
            </a:r>
            <a:r>
              <a:rPr lang="en-IE" dirty="0" smtClean="0"/>
              <a:t>Opening of the School Year</a:t>
            </a:r>
          </a:p>
          <a:p>
            <a:pPr marL="0" indent="0">
              <a:buNone/>
            </a:pPr>
            <a:r>
              <a:rPr lang="en-IE" dirty="0"/>
              <a:t>	</a:t>
            </a:r>
            <a:r>
              <a:rPr lang="en-IE" dirty="0" smtClean="0"/>
              <a:t>Retreats</a:t>
            </a:r>
          </a:p>
          <a:p>
            <a:pPr marL="0" indent="0">
              <a:buNone/>
            </a:pPr>
            <a:r>
              <a:rPr lang="en-IE" dirty="0"/>
              <a:t>	</a:t>
            </a:r>
            <a:r>
              <a:rPr lang="en-IE" dirty="0" smtClean="0"/>
              <a:t>November </a:t>
            </a:r>
          </a:p>
          <a:p>
            <a:pPr marL="0" indent="0">
              <a:buNone/>
            </a:pPr>
            <a:r>
              <a:rPr lang="en-IE" dirty="0"/>
              <a:t>	</a:t>
            </a:r>
            <a:r>
              <a:rPr lang="en-IE" dirty="0" smtClean="0"/>
              <a:t>Christmas</a:t>
            </a:r>
          </a:p>
          <a:p>
            <a:pPr marL="0" indent="0">
              <a:buNone/>
            </a:pPr>
            <a:r>
              <a:rPr lang="en-IE" dirty="0"/>
              <a:t>	</a:t>
            </a:r>
            <a:r>
              <a:rPr lang="en-IE" dirty="0" smtClean="0"/>
              <a:t>St. Valentine</a:t>
            </a:r>
          </a:p>
          <a:p>
            <a:pPr marL="0" indent="0">
              <a:buNone/>
            </a:pPr>
            <a:r>
              <a:rPr lang="en-IE" dirty="0"/>
              <a:t>	</a:t>
            </a:r>
            <a:r>
              <a:rPr lang="en-IE" dirty="0" smtClean="0"/>
              <a:t>Lent</a:t>
            </a:r>
          </a:p>
          <a:p>
            <a:pPr marL="0" indent="0">
              <a:buNone/>
            </a:pPr>
            <a:r>
              <a:rPr lang="en-IE" dirty="0"/>
              <a:t>	</a:t>
            </a:r>
            <a:r>
              <a:rPr lang="en-IE" dirty="0" smtClean="0"/>
              <a:t>Easter</a:t>
            </a:r>
          </a:p>
          <a:p>
            <a:pPr marL="0" indent="0">
              <a:buNone/>
            </a:pPr>
            <a:r>
              <a:rPr lang="en-IE" dirty="0"/>
              <a:t>	</a:t>
            </a:r>
            <a:r>
              <a:rPr lang="en-IE" dirty="0" smtClean="0"/>
              <a:t>Liturgies for End of Year</a:t>
            </a:r>
          </a:p>
        </p:txBody>
      </p:sp>
      <p:pic>
        <p:nvPicPr>
          <p:cNvPr id="2050" name="Picture 2" descr="http://clubs.rwu.edu/ftoa/cartoon_calend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708920"/>
            <a:ext cx="2085975"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98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p:cTn id="33" dur="500" fill="hold"/>
                                        <p:tgtEl>
                                          <p:spTgt spid="2050"/>
                                        </p:tgtEl>
                                        <p:attrNameLst>
                                          <p:attrName>ppt_w</p:attrName>
                                        </p:attrNameLst>
                                      </p:cBhvr>
                                      <p:tavLst>
                                        <p:tav tm="0">
                                          <p:val>
                                            <p:fltVal val="0"/>
                                          </p:val>
                                        </p:tav>
                                        <p:tav tm="100000">
                                          <p:val>
                                            <p:strVal val="#ppt_w"/>
                                          </p:val>
                                        </p:tav>
                                      </p:tavLst>
                                    </p:anim>
                                    <p:anim calcmode="lin" valueType="num">
                                      <p:cBhvr>
                                        <p:cTn id="34" dur="500" fill="hold"/>
                                        <p:tgtEl>
                                          <p:spTgt spid="2050"/>
                                        </p:tgtEl>
                                        <p:attrNameLst>
                                          <p:attrName>ppt_h</p:attrName>
                                        </p:attrNameLst>
                                      </p:cBhvr>
                                      <p:tavLst>
                                        <p:tav tm="0">
                                          <p:val>
                                            <p:fltVal val="0"/>
                                          </p:val>
                                        </p:tav>
                                        <p:tav tm="100000">
                                          <p:val>
                                            <p:strVal val="#ppt_h"/>
                                          </p:val>
                                        </p:tav>
                                      </p:tavLst>
                                    </p:anim>
                                    <p:animEffect transition="in" filter="fade">
                                      <p:cBhvr>
                                        <p:cTn id="3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Hard Work </a:t>
            </a:r>
            <a:r>
              <a:rPr lang="en-IE" dirty="0"/>
              <a:t>B</a:t>
            </a:r>
            <a:r>
              <a:rPr lang="en-IE" dirty="0" smtClean="0"/>
              <a:t>ut Worth It!</a:t>
            </a:r>
            <a:endParaRPr lang="en-IE" dirty="0"/>
          </a:p>
        </p:txBody>
      </p:sp>
      <p:sp>
        <p:nvSpPr>
          <p:cNvPr id="5" name="Text Placeholder 4"/>
          <p:cNvSpPr>
            <a:spLocks noGrp="1"/>
          </p:cNvSpPr>
          <p:nvPr>
            <p:ph type="body" idx="1"/>
          </p:nvPr>
        </p:nvSpPr>
        <p:spPr/>
        <p:txBody>
          <a:bodyPr/>
          <a:lstStyle/>
          <a:p>
            <a:r>
              <a:rPr lang="en-IE" dirty="0" smtClean="0">
                <a:solidFill>
                  <a:srgbClr val="FFC000"/>
                </a:solidFill>
              </a:rPr>
              <a:t>Chaplaincy Team</a:t>
            </a:r>
            <a:endParaRPr lang="en-IE" dirty="0">
              <a:solidFill>
                <a:srgbClr val="FFC000"/>
              </a:solidFill>
            </a:endParaRPr>
          </a:p>
        </p:txBody>
      </p:sp>
      <p:sp>
        <p:nvSpPr>
          <p:cNvPr id="3" name="Content Placeholder 2"/>
          <p:cNvSpPr>
            <a:spLocks noGrp="1"/>
          </p:cNvSpPr>
          <p:nvPr>
            <p:ph sz="half" idx="2"/>
          </p:nvPr>
        </p:nvSpPr>
        <p:spPr>
          <a:xfrm>
            <a:off x="457200" y="2174875"/>
            <a:ext cx="4040188" cy="534045"/>
          </a:xfrm>
        </p:spPr>
        <p:txBody>
          <a:bodyPr/>
          <a:lstStyle/>
          <a:p>
            <a:r>
              <a:rPr lang="en-IE" dirty="0" smtClean="0"/>
              <a:t>No one is an Island!</a:t>
            </a:r>
            <a:endParaRPr lang="en-IE" dirty="0"/>
          </a:p>
        </p:txBody>
      </p:sp>
      <p:sp>
        <p:nvSpPr>
          <p:cNvPr id="6" name="Text Placeholder 5"/>
          <p:cNvSpPr>
            <a:spLocks noGrp="1"/>
          </p:cNvSpPr>
          <p:nvPr>
            <p:ph type="body" sz="quarter" idx="3"/>
          </p:nvPr>
        </p:nvSpPr>
        <p:spPr/>
        <p:txBody>
          <a:bodyPr/>
          <a:lstStyle/>
          <a:p>
            <a:r>
              <a:rPr lang="en-IE" dirty="0" smtClean="0">
                <a:solidFill>
                  <a:srgbClr val="FFC000"/>
                </a:solidFill>
              </a:rPr>
              <a:t>Thought For The Day</a:t>
            </a:r>
            <a:endParaRPr lang="en-IE" dirty="0">
              <a:solidFill>
                <a:srgbClr val="FFC000"/>
              </a:solidFill>
            </a:endParaRPr>
          </a:p>
        </p:txBody>
      </p:sp>
      <p:sp>
        <p:nvSpPr>
          <p:cNvPr id="7" name="Content Placeholder 6"/>
          <p:cNvSpPr>
            <a:spLocks noGrp="1"/>
          </p:cNvSpPr>
          <p:nvPr>
            <p:ph sz="quarter" idx="4"/>
          </p:nvPr>
        </p:nvSpPr>
        <p:spPr>
          <a:xfrm>
            <a:off x="4645025" y="2174875"/>
            <a:ext cx="4041775" cy="606053"/>
          </a:xfrm>
        </p:spPr>
        <p:txBody>
          <a:bodyPr/>
          <a:lstStyle/>
          <a:p>
            <a:r>
              <a:rPr lang="en-IE" dirty="0" smtClean="0"/>
              <a:t>We all love stories!</a:t>
            </a:r>
            <a:endParaRPr lang="en-IE"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780928"/>
            <a:ext cx="4885556" cy="2748125"/>
          </a:xfrm>
          <a:prstGeom prst="rect">
            <a:avLst/>
          </a:prstGeom>
        </p:spPr>
      </p:pic>
      <p:pic>
        <p:nvPicPr>
          <p:cNvPr id="2052" name="Picture 4" descr="http://indiareflects.com/wp-content/uploads/2014/01/quotes-150313-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068960"/>
            <a:ext cx="4176464" cy="370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13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p:cTn id="1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fade">
                                      <p:cBhvr>
                                        <p:cTn id="25" dur="2000"/>
                                        <p:tgtEl>
                                          <p:spTgt spid="2052"/>
                                        </p:tgtEl>
                                      </p:cBhvr>
                                    </p:animEffect>
                                    <p:anim calcmode="lin" valueType="num">
                                      <p:cBhvr>
                                        <p:cTn id="26" dur="2000" fill="hold"/>
                                        <p:tgtEl>
                                          <p:spTgt spid="2052"/>
                                        </p:tgtEl>
                                        <p:attrNameLst>
                                          <p:attrName>ppt_w</p:attrName>
                                        </p:attrNameLst>
                                      </p:cBhvr>
                                      <p:tavLst>
                                        <p:tav tm="0" fmla="#ppt_w*sin(2.5*pi*$)">
                                          <p:val>
                                            <p:fltVal val="0"/>
                                          </p:val>
                                        </p:tav>
                                        <p:tav tm="100000">
                                          <p:val>
                                            <p:fltVal val="1"/>
                                          </p:val>
                                        </p:tav>
                                      </p:tavLst>
                                    </p:anim>
                                    <p:anim calcmode="lin" valueType="num">
                                      <p:cBhvr>
                                        <p:cTn id="27" dur="2000" fill="hold"/>
                                        <p:tgtEl>
                                          <p:spTgt spid="20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Linking With Others</a:t>
            </a:r>
            <a:endParaRPr lang="en-IE" dirty="0"/>
          </a:p>
        </p:txBody>
      </p:sp>
      <p:sp>
        <p:nvSpPr>
          <p:cNvPr id="3" name="Text Placeholder 2"/>
          <p:cNvSpPr>
            <a:spLocks noGrp="1"/>
          </p:cNvSpPr>
          <p:nvPr>
            <p:ph type="body" idx="1"/>
          </p:nvPr>
        </p:nvSpPr>
        <p:spPr>
          <a:xfrm>
            <a:off x="467544" y="908720"/>
            <a:ext cx="4040188" cy="639762"/>
          </a:xfrm>
        </p:spPr>
        <p:txBody>
          <a:bodyPr/>
          <a:lstStyle/>
          <a:p>
            <a:r>
              <a:rPr lang="en-IE" dirty="0" smtClean="0">
                <a:solidFill>
                  <a:srgbClr val="00B050"/>
                </a:solidFill>
              </a:rPr>
              <a:t>Pay It Forward</a:t>
            </a:r>
            <a:endParaRPr lang="en-IE" dirty="0">
              <a:solidFill>
                <a:srgbClr val="00B050"/>
              </a:solidFill>
            </a:endParaRPr>
          </a:p>
        </p:txBody>
      </p:sp>
      <p:sp>
        <p:nvSpPr>
          <p:cNvPr id="4" name="Content Placeholder 3"/>
          <p:cNvSpPr>
            <a:spLocks noGrp="1"/>
          </p:cNvSpPr>
          <p:nvPr>
            <p:ph sz="half" idx="2"/>
          </p:nvPr>
        </p:nvSpPr>
        <p:spPr>
          <a:xfrm>
            <a:off x="179512" y="1556792"/>
            <a:ext cx="4320480" cy="5112568"/>
          </a:xfrm>
        </p:spPr>
        <p:txBody>
          <a:bodyPr>
            <a:normAutofit fontScale="62500" lnSpcReduction="20000"/>
          </a:bodyPr>
          <a:lstStyle/>
          <a:p>
            <a:pPr marL="0" indent="0">
              <a:buNone/>
            </a:pPr>
            <a:r>
              <a:rPr lang="en-IE" b="1" dirty="0"/>
              <a:t>9:10</a:t>
            </a:r>
            <a:r>
              <a:rPr lang="en-IE" dirty="0"/>
              <a:t> 	Thought for the Day – read by one of the senior students over the </a:t>
            </a:r>
            <a:r>
              <a:rPr lang="en-IE" dirty="0" smtClean="0"/>
              <a:t>intercom</a:t>
            </a:r>
          </a:p>
          <a:p>
            <a:pPr marL="0" indent="0">
              <a:buNone/>
            </a:pPr>
            <a:endParaRPr lang="en-IE" dirty="0"/>
          </a:p>
          <a:p>
            <a:pPr marL="0" indent="0">
              <a:buNone/>
            </a:pPr>
            <a:r>
              <a:rPr lang="en-IE" b="1" dirty="0"/>
              <a:t>Morning classes</a:t>
            </a:r>
            <a:r>
              <a:rPr lang="en-IE" dirty="0"/>
              <a:t> –Smiley Face Balloons and Memes are put up around the school</a:t>
            </a:r>
            <a:r>
              <a:rPr lang="en-IE" dirty="0" smtClean="0"/>
              <a:t>.</a:t>
            </a:r>
          </a:p>
          <a:p>
            <a:pPr marL="0" indent="0">
              <a:buNone/>
            </a:pPr>
            <a:r>
              <a:rPr lang="en-IE" dirty="0" smtClean="0"/>
              <a:t> </a:t>
            </a:r>
            <a:r>
              <a:rPr lang="en-IE" dirty="0"/>
              <a:t>Students are asked to take on a Random </a:t>
            </a:r>
            <a:r>
              <a:rPr lang="en-IE" dirty="0" smtClean="0"/>
              <a:t>acts       of </a:t>
            </a:r>
            <a:r>
              <a:rPr lang="en-IE" dirty="0"/>
              <a:t>kindness suggestion from the R.A.K. </a:t>
            </a:r>
            <a:r>
              <a:rPr lang="en-IE" dirty="0" smtClean="0"/>
              <a:t>boxes</a:t>
            </a:r>
          </a:p>
          <a:p>
            <a:pPr marL="0" indent="0">
              <a:buNone/>
            </a:pPr>
            <a:endParaRPr lang="en-IE" dirty="0"/>
          </a:p>
          <a:p>
            <a:pPr marL="0" indent="0">
              <a:buNone/>
            </a:pPr>
            <a:r>
              <a:rPr lang="en-IE" b="1" dirty="0"/>
              <a:t>11:25</a:t>
            </a:r>
            <a:r>
              <a:rPr lang="en-IE" dirty="0"/>
              <a:t>	Student Traditional Irish Music Group – playing in the circulation area during the break</a:t>
            </a:r>
          </a:p>
          <a:p>
            <a:pPr marL="0" indent="0">
              <a:buNone/>
            </a:pPr>
            <a:r>
              <a:rPr lang="en-IE" dirty="0"/>
              <a:t>Random students and staff receive chocolate bars or Easter eggs – to wish them a “Happy Easter</a:t>
            </a:r>
            <a:r>
              <a:rPr lang="en-IE" dirty="0" smtClean="0"/>
              <a:t>”!</a:t>
            </a:r>
          </a:p>
          <a:p>
            <a:pPr marL="0" indent="0">
              <a:buNone/>
            </a:pPr>
            <a:endParaRPr lang="en-IE" dirty="0"/>
          </a:p>
          <a:p>
            <a:pPr marL="0" indent="0">
              <a:buNone/>
            </a:pPr>
            <a:r>
              <a:rPr lang="en-IE" b="1" dirty="0"/>
              <a:t>1pm</a:t>
            </a:r>
            <a:r>
              <a:rPr lang="en-IE" dirty="0"/>
              <a:t>	Random students received cups of tea/coffee/soft drinks compliments of St. </a:t>
            </a:r>
            <a:r>
              <a:rPr lang="en-IE" dirty="0" smtClean="0"/>
              <a:t>Louis</a:t>
            </a:r>
          </a:p>
          <a:p>
            <a:pPr marL="0" indent="0">
              <a:buNone/>
            </a:pPr>
            <a:endParaRPr lang="en-IE" dirty="0"/>
          </a:p>
          <a:p>
            <a:pPr marL="0" indent="0">
              <a:buNone/>
            </a:pPr>
            <a:r>
              <a:rPr lang="en-IE" b="1" dirty="0"/>
              <a:t>Afternoon classes</a:t>
            </a:r>
            <a:r>
              <a:rPr lang="en-IE" dirty="0"/>
              <a:t> – Chaplaincy team write compliments on </a:t>
            </a:r>
            <a:r>
              <a:rPr lang="en-IE" i="1" dirty="0"/>
              <a:t>post its</a:t>
            </a:r>
            <a:r>
              <a:rPr lang="en-IE" dirty="0"/>
              <a:t> for every student and staff member in the school</a:t>
            </a:r>
            <a:r>
              <a:rPr lang="en-IE" dirty="0" smtClean="0"/>
              <a:t>.</a:t>
            </a:r>
            <a:endParaRPr lang="en-IE" dirty="0"/>
          </a:p>
          <a:p>
            <a:pPr marL="0" indent="0">
              <a:buNone/>
            </a:pPr>
            <a:r>
              <a:rPr lang="en-IE" b="1" dirty="0"/>
              <a:t>Last class</a:t>
            </a:r>
            <a:r>
              <a:rPr lang="en-IE" dirty="0"/>
              <a:t>: One class of students with the two RAK leaders attach the compliments to everyone’s lockers and office doors etc.  Announcement is made for everyone to be sure to visit their locker before going home for the Easter break.</a:t>
            </a:r>
          </a:p>
          <a:p>
            <a:pPr marL="0" indent="0">
              <a:buNone/>
            </a:pPr>
            <a:endParaRPr lang="en-IE" dirty="0"/>
          </a:p>
        </p:txBody>
      </p:sp>
      <p:sp>
        <p:nvSpPr>
          <p:cNvPr id="5" name="Text Placeholder 4"/>
          <p:cNvSpPr>
            <a:spLocks noGrp="1"/>
          </p:cNvSpPr>
          <p:nvPr>
            <p:ph type="body" sz="quarter" idx="3"/>
          </p:nvPr>
        </p:nvSpPr>
        <p:spPr>
          <a:xfrm>
            <a:off x="4644008" y="908720"/>
            <a:ext cx="4041775" cy="639762"/>
          </a:xfrm>
        </p:spPr>
        <p:txBody>
          <a:bodyPr/>
          <a:lstStyle/>
          <a:p>
            <a:r>
              <a:rPr lang="en-IE" dirty="0" smtClean="0">
                <a:solidFill>
                  <a:schemeClr val="accent6">
                    <a:lumMod val="75000"/>
                  </a:schemeClr>
                </a:solidFill>
              </a:rPr>
              <a:t>SOAR</a:t>
            </a:r>
            <a:endParaRPr lang="en-IE" dirty="0">
              <a:solidFill>
                <a:schemeClr val="accent6">
                  <a:lumMod val="75000"/>
                </a:schemeClr>
              </a:solidFill>
            </a:endParaRPr>
          </a:p>
        </p:txBody>
      </p:sp>
      <p:sp>
        <p:nvSpPr>
          <p:cNvPr id="6" name="Content Placeholder 5"/>
          <p:cNvSpPr>
            <a:spLocks noGrp="1"/>
          </p:cNvSpPr>
          <p:nvPr>
            <p:ph sz="quarter" idx="4"/>
          </p:nvPr>
        </p:nvSpPr>
        <p:spPr>
          <a:xfrm>
            <a:off x="4572000" y="1484784"/>
            <a:ext cx="4572000" cy="5373216"/>
          </a:xfrm>
        </p:spPr>
        <p:txBody>
          <a:bodyPr>
            <a:normAutofit fontScale="62500" lnSpcReduction="20000"/>
          </a:bodyPr>
          <a:lstStyle/>
          <a:p>
            <a:pPr marL="0" indent="0">
              <a:buNone/>
            </a:pPr>
            <a:r>
              <a:rPr lang="en-IE" b="1" dirty="0"/>
              <a:t>Was there anything that surprised you about the workshop?</a:t>
            </a:r>
            <a:endParaRPr lang="en-IE" dirty="0"/>
          </a:p>
          <a:p>
            <a:pPr marL="0" lvl="0" indent="0">
              <a:buNone/>
            </a:pPr>
            <a:r>
              <a:rPr lang="en-IE" dirty="0"/>
              <a:t>I saw that people I thought were tough are nice people all the same</a:t>
            </a:r>
          </a:p>
          <a:p>
            <a:pPr marL="0" lvl="0" indent="0">
              <a:buNone/>
            </a:pPr>
            <a:r>
              <a:rPr lang="en-IE" dirty="0"/>
              <a:t>It was a very positive atmosphere</a:t>
            </a:r>
          </a:p>
          <a:p>
            <a:pPr marL="0" lvl="0" indent="0">
              <a:buNone/>
            </a:pPr>
            <a:r>
              <a:rPr lang="en-IE" dirty="0"/>
              <a:t>How much people change by being honest (different side)</a:t>
            </a:r>
          </a:p>
          <a:p>
            <a:pPr marL="0" lvl="0" indent="0">
              <a:buNone/>
            </a:pPr>
            <a:r>
              <a:rPr lang="en-IE" dirty="0"/>
              <a:t>Never to judge</a:t>
            </a:r>
          </a:p>
          <a:p>
            <a:pPr marL="0" lvl="0" indent="0">
              <a:buNone/>
            </a:pPr>
            <a:r>
              <a:rPr lang="en-IE" dirty="0"/>
              <a:t>You are not the only one with problems</a:t>
            </a:r>
          </a:p>
          <a:p>
            <a:pPr marL="0" indent="0">
              <a:buNone/>
            </a:pPr>
            <a:r>
              <a:rPr lang="en-IE" b="1" dirty="0"/>
              <a:t>What did you learn about yourself from being part of this workshop?</a:t>
            </a:r>
            <a:endParaRPr lang="en-IE" dirty="0"/>
          </a:p>
          <a:p>
            <a:pPr marL="0" lvl="0" indent="0">
              <a:buNone/>
            </a:pPr>
            <a:r>
              <a:rPr lang="en-IE" dirty="0"/>
              <a:t>That some people have had much harder times than me</a:t>
            </a:r>
          </a:p>
          <a:p>
            <a:pPr marL="0" lvl="0" indent="0">
              <a:buNone/>
            </a:pPr>
            <a:r>
              <a:rPr lang="en-IE" dirty="0"/>
              <a:t>That you don’t know everything about people</a:t>
            </a:r>
          </a:p>
          <a:p>
            <a:pPr marL="0" lvl="0" indent="0">
              <a:buNone/>
            </a:pPr>
            <a:r>
              <a:rPr lang="en-IE" dirty="0"/>
              <a:t>I won’t be judged for saying how I feel about something</a:t>
            </a:r>
          </a:p>
          <a:p>
            <a:pPr marL="0" lvl="0" indent="0">
              <a:buNone/>
            </a:pPr>
            <a:r>
              <a:rPr lang="en-IE" dirty="0"/>
              <a:t>I could stand to be less judgemental</a:t>
            </a:r>
          </a:p>
          <a:p>
            <a:pPr marL="0" indent="0">
              <a:buNone/>
            </a:pPr>
            <a:r>
              <a:rPr lang="en-IE" b="1" dirty="0"/>
              <a:t>What did you learn about others in your year from being part of this workshop?</a:t>
            </a:r>
            <a:endParaRPr lang="en-IE" dirty="0"/>
          </a:p>
          <a:p>
            <a:pPr marL="0" lvl="0" indent="0">
              <a:buNone/>
            </a:pPr>
            <a:r>
              <a:rPr lang="en-IE" dirty="0"/>
              <a:t>They are not afraid to talk about their emotions/ themselves</a:t>
            </a:r>
          </a:p>
          <a:p>
            <a:pPr marL="0" lvl="0" indent="0">
              <a:buNone/>
            </a:pPr>
            <a:r>
              <a:rPr lang="en-IE" dirty="0"/>
              <a:t>That they trust people and are comfortable as part of our year group</a:t>
            </a:r>
          </a:p>
          <a:p>
            <a:pPr marL="0" lvl="0" indent="0">
              <a:buNone/>
            </a:pPr>
            <a:r>
              <a:rPr lang="en-IE" dirty="0"/>
              <a:t>There are people you would never suspect who have had big struggles in their lives</a:t>
            </a:r>
          </a:p>
          <a:p>
            <a:pPr marL="0" lvl="0" indent="0">
              <a:buNone/>
            </a:pPr>
            <a:r>
              <a:rPr lang="en-IE" dirty="0"/>
              <a:t>I learned that a lot of the lads have a much softer sensitive side</a:t>
            </a:r>
          </a:p>
          <a:p>
            <a:endParaRPr lang="en-IE" dirty="0"/>
          </a:p>
        </p:txBody>
      </p:sp>
    </p:spTree>
    <p:extLst>
      <p:ext uri="{BB962C8B-B14F-4D97-AF65-F5344CB8AC3E}">
        <p14:creationId xmlns:p14="http://schemas.microsoft.com/office/powerpoint/2010/main" val="219313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fade">
                                      <p:cBhvr>
                                        <p:cTn id="34" dur="500"/>
                                        <p:tgtEl>
                                          <p:spTgt spid="4">
                                            <p:txEl>
                                              <p:pRg st="10" end="10"/>
                                            </p:txEl>
                                          </p:spTgt>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4">
                                            <p:txEl>
                                              <p:pRg st="11" end="11"/>
                                            </p:txEl>
                                          </p:spTgt>
                                        </p:tgtEl>
                                        <p:attrNameLst>
                                          <p:attrName>style.visibility</p:attrName>
                                        </p:attrNameLst>
                                      </p:cBhvr>
                                      <p:to>
                                        <p:strVal val="visible"/>
                                      </p:to>
                                    </p:set>
                                    <p:animEffect transition="in" filter="fade">
                                      <p:cBhvr>
                                        <p:cTn id="38" dur="500"/>
                                        <p:tgtEl>
                                          <p:spTgt spid="4">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childTnLst>
                                </p:cTn>
                              </p:par>
                            </p:childTnLst>
                          </p:cTn>
                        </p:par>
                        <p:par>
                          <p:cTn id="43" fill="hold">
                            <p:stCondLst>
                              <p:cond delay="0"/>
                            </p:stCondLst>
                            <p:childTnLst>
                              <p:par>
                                <p:cTn id="44" presetID="42" presetClass="entr" presetSubtype="0" fill="hold" grpId="0" nodeType="after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fade">
                                      <p:cBhvr>
                                        <p:cTn id="46" dur="1000"/>
                                        <p:tgtEl>
                                          <p:spTgt spid="6">
                                            <p:txEl>
                                              <p:pRg st="0" end="0"/>
                                            </p:txEl>
                                          </p:spTgt>
                                        </p:tgtEl>
                                      </p:cBhvr>
                                    </p:animEffect>
                                    <p:anim calcmode="lin" valueType="num">
                                      <p:cBhvr>
                                        <p:cTn id="4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grpId="0" nodeType="after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fade">
                                      <p:cBhvr>
                                        <p:cTn id="52" dur="1000"/>
                                        <p:tgtEl>
                                          <p:spTgt spid="6">
                                            <p:txEl>
                                              <p:pRg st="1" end="1"/>
                                            </p:txEl>
                                          </p:spTgt>
                                        </p:tgtEl>
                                      </p:cBhvr>
                                    </p:animEffect>
                                    <p:anim calcmode="lin" valueType="num">
                                      <p:cBhvr>
                                        <p:cTn id="5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6">
                                            <p:txEl>
                                              <p:pRg st="2" end="2"/>
                                            </p:txEl>
                                          </p:spTgt>
                                        </p:tgtEl>
                                        <p:attrNameLst>
                                          <p:attrName>style.visibility</p:attrName>
                                        </p:attrNameLst>
                                      </p:cBhvr>
                                      <p:to>
                                        <p:strVal val="visible"/>
                                      </p:to>
                                    </p:set>
                                    <p:animEffect transition="in" filter="fade">
                                      <p:cBhvr>
                                        <p:cTn id="58" dur="1000"/>
                                        <p:tgtEl>
                                          <p:spTgt spid="6">
                                            <p:txEl>
                                              <p:pRg st="2" end="2"/>
                                            </p:txEl>
                                          </p:spTgt>
                                        </p:tgtEl>
                                      </p:cBhvr>
                                    </p:animEffect>
                                    <p:anim calcmode="lin" valueType="num">
                                      <p:cBhvr>
                                        <p:cTn id="5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6">
                                            <p:txEl>
                                              <p:pRg st="3" end="3"/>
                                            </p:txEl>
                                          </p:spTgt>
                                        </p:tgtEl>
                                        <p:attrNameLst>
                                          <p:attrName>style.visibility</p:attrName>
                                        </p:attrNameLst>
                                      </p:cBhvr>
                                      <p:to>
                                        <p:strVal val="visible"/>
                                      </p:to>
                                    </p:set>
                                    <p:animEffect transition="in" filter="fade">
                                      <p:cBhvr>
                                        <p:cTn id="64" dur="1000"/>
                                        <p:tgtEl>
                                          <p:spTgt spid="6">
                                            <p:txEl>
                                              <p:pRg st="3" end="3"/>
                                            </p:txEl>
                                          </p:spTgt>
                                        </p:tgtEl>
                                      </p:cBhvr>
                                    </p:animEffect>
                                    <p:anim calcmode="lin" valueType="num">
                                      <p:cBhvr>
                                        <p:cTn id="6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42" presetClass="entr" presetSubtype="0" fill="hold" grpId="0" nodeType="afterEffect">
                                  <p:stCondLst>
                                    <p:cond delay="0"/>
                                  </p:stCondLst>
                                  <p:childTnLst>
                                    <p:set>
                                      <p:cBhvr>
                                        <p:cTn id="69" dur="1" fill="hold">
                                          <p:stCondLst>
                                            <p:cond delay="0"/>
                                          </p:stCondLst>
                                        </p:cTn>
                                        <p:tgtEl>
                                          <p:spTgt spid="6">
                                            <p:txEl>
                                              <p:pRg st="4" end="4"/>
                                            </p:txEl>
                                          </p:spTgt>
                                        </p:tgtEl>
                                        <p:attrNameLst>
                                          <p:attrName>style.visibility</p:attrName>
                                        </p:attrNameLst>
                                      </p:cBhvr>
                                      <p:to>
                                        <p:strVal val="visible"/>
                                      </p:to>
                                    </p:set>
                                    <p:animEffect transition="in" filter="fade">
                                      <p:cBhvr>
                                        <p:cTn id="70" dur="1000"/>
                                        <p:tgtEl>
                                          <p:spTgt spid="6">
                                            <p:txEl>
                                              <p:pRg st="4" end="4"/>
                                            </p:txEl>
                                          </p:spTgt>
                                        </p:tgtEl>
                                      </p:cBhvr>
                                    </p:animEffect>
                                    <p:anim calcmode="lin" valueType="num">
                                      <p:cBhvr>
                                        <p:cTn id="7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73" fill="hold">
                            <p:stCondLst>
                              <p:cond delay="5000"/>
                            </p:stCondLst>
                            <p:childTnLst>
                              <p:par>
                                <p:cTn id="74" presetID="42" presetClass="entr" presetSubtype="0" fill="hold" grpId="0" nodeType="afterEffect">
                                  <p:stCondLst>
                                    <p:cond delay="0"/>
                                  </p:stCondLst>
                                  <p:childTnLst>
                                    <p:set>
                                      <p:cBhvr>
                                        <p:cTn id="75" dur="1" fill="hold">
                                          <p:stCondLst>
                                            <p:cond delay="0"/>
                                          </p:stCondLst>
                                        </p:cTn>
                                        <p:tgtEl>
                                          <p:spTgt spid="6">
                                            <p:txEl>
                                              <p:pRg st="5" end="5"/>
                                            </p:txEl>
                                          </p:spTgt>
                                        </p:tgtEl>
                                        <p:attrNameLst>
                                          <p:attrName>style.visibility</p:attrName>
                                        </p:attrNameLst>
                                      </p:cBhvr>
                                      <p:to>
                                        <p:strVal val="visible"/>
                                      </p:to>
                                    </p:set>
                                    <p:animEffect transition="in" filter="fade">
                                      <p:cBhvr>
                                        <p:cTn id="76" dur="1000"/>
                                        <p:tgtEl>
                                          <p:spTgt spid="6">
                                            <p:txEl>
                                              <p:pRg st="5" end="5"/>
                                            </p:txEl>
                                          </p:spTgt>
                                        </p:tgtEl>
                                      </p:cBhvr>
                                    </p:animEffect>
                                    <p:anim calcmode="lin" valueType="num">
                                      <p:cBhvr>
                                        <p:cTn id="7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78"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par>
                          <p:cTn id="79" fill="hold">
                            <p:stCondLst>
                              <p:cond delay="6000"/>
                            </p:stCondLst>
                            <p:childTnLst>
                              <p:par>
                                <p:cTn id="80" presetID="42" presetClass="entr" presetSubtype="0" fill="hold" grpId="0" nodeType="afterEffect">
                                  <p:stCondLst>
                                    <p:cond delay="0"/>
                                  </p:stCondLst>
                                  <p:childTnLst>
                                    <p:set>
                                      <p:cBhvr>
                                        <p:cTn id="81" dur="1" fill="hold">
                                          <p:stCondLst>
                                            <p:cond delay="0"/>
                                          </p:stCondLst>
                                        </p:cTn>
                                        <p:tgtEl>
                                          <p:spTgt spid="6">
                                            <p:txEl>
                                              <p:pRg st="6" end="6"/>
                                            </p:txEl>
                                          </p:spTgt>
                                        </p:tgtEl>
                                        <p:attrNameLst>
                                          <p:attrName>style.visibility</p:attrName>
                                        </p:attrNameLst>
                                      </p:cBhvr>
                                      <p:to>
                                        <p:strVal val="visible"/>
                                      </p:to>
                                    </p:set>
                                    <p:animEffect transition="in" filter="fade">
                                      <p:cBhvr>
                                        <p:cTn id="82" dur="1000"/>
                                        <p:tgtEl>
                                          <p:spTgt spid="6">
                                            <p:txEl>
                                              <p:pRg st="6" end="6"/>
                                            </p:txEl>
                                          </p:spTgt>
                                        </p:tgtEl>
                                      </p:cBhvr>
                                    </p:animEffect>
                                    <p:anim calcmode="lin" valueType="num">
                                      <p:cBhvr>
                                        <p:cTn id="8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8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42" presetClass="entr" presetSubtype="0" fill="hold" grpId="0" nodeType="afterEffect">
                                  <p:stCondLst>
                                    <p:cond delay="0"/>
                                  </p:stCondLst>
                                  <p:childTnLst>
                                    <p:set>
                                      <p:cBhvr>
                                        <p:cTn id="87" dur="1" fill="hold">
                                          <p:stCondLst>
                                            <p:cond delay="0"/>
                                          </p:stCondLst>
                                        </p:cTn>
                                        <p:tgtEl>
                                          <p:spTgt spid="6">
                                            <p:txEl>
                                              <p:pRg st="7" end="7"/>
                                            </p:txEl>
                                          </p:spTgt>
                                        </p:tgtEl>
                                        <p:attrNameLst>
                                          <p:attrName>style.visibility</p:attrName>
                                        </p:attrNameLst>
                                      </p:cBhvr>
                                      <p:to>
                                        <p:strVal val="visible"/>
                                      </p:to>
                                    </p:set>
                                    <p:animEffect transition="in" filter="fade">
                                      <p:cBhvr>
                                        <p:cTn id="88" dur="1000"/>
                                        <p:tgtEl>
                                          <p:spTgt spid="6">
                                            <p:txEl>
                                              <p:pRg st="7" end="7"/>
                                            </p:txEl>
                                          </p:spTgt>
                                        </p:tgtEl>
                                      </p:cBhvr>
                                    </p:animEffect>
                                    <p:anim calcmode="lin" valueType="num">
                                      <p:cBhvr>
                                        <p:cTn id="8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90"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par>
                          <p:cTn id="91" fill="hold">
                            <p:stCondLst>
                              <p:cond delay="8000"/>
                            </p:stCondLst>
                            <p:childTnLst>
                              <p:par>
                                <p:cTn id="92" presetID="42" presetClass="entr" presetSubtype="0" fill="hold" grpId="0" nodeType="afterEffect">
                                  <p:stCondLst>
                                    <p:cond delay="0"/>
                                  </p:stCondLst>
                                  <p:childTnLst>
                                    <p:set>
                                      <p:cBhvr>
                                        <p:cTn id="93" dur="1" fill="hold">
                                          <p:stCondLst>
                                            <p:cond delay="0"/>
                                          </p:stCondLst>
                                        </p:cTn>
                                        <p:tgtEl>
                                          <p:spTgt spid="6">
                                            <p:txEl>
                                              <p:pRg st="8" end="8"/>
                                            </p:txEl>
                                          </p:spTgt>
                                        </p:tgtEl>
                                        <p:attrNameLst>
                                          <p:attrName>style.visibility</p:attrName>
                                        </p:attrNameLst>
                                      </p:cBhvr>
                                      <p:to>
                                        <p:strVal val="visible"/>
                                      </p:to>
                                    </p:set>
                                    <p:animEffect transition="in" filter="fade">
                                      <p:cBhvr>
                                        <p:cTn id="94" dur="1000"/>
                                        <p:tgtEl>
                                          <p:spTgt spid="6">
                                            <p:txEl>
                                              <p:pRg st="8" end="8"/>
                                            </p:txEl>
                                          </p:spTgt>
                                        </p:tgtEl>
                                      </p:cBhvr>
                                    </p:animEffect>
                                    <p:anim calcmode="lin" valueType="num">
                                      <p:cBhvr>
                                        <p:cTn id="95"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96"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par>
                          <p:cTn id="97" fill="hold">
                            <p:stCondLst>
                              <p:cond delay="9000"/>
                            </p:stCondLst>
                            <p:childTnLst>
                              <p:par>
                                <p:cTn id="98" presetID="42" presetClass="entr" presetSubtype="0" fill="hold" grpId="0" nodeType="afterEffect">
                                  <p:stCondLst>
                                    <p:cond delay="0"/>
                                  </p:stCondLst>
                                  <p:childTnLst>
                                    <p:set>
                                      <p:cBhvr>
                                        <p:cTn id="99" dur="1" fill="hold">
                                          <p:stCondLst>
                                            <p:cond delay="0"/>
                                          </p:stCondLst>
                                        </p:cTn>
                                        <p:tgtEl>
                                          <p:spTgt spid="6">
                                            <p:txEl>
                                              <p:pRg st="9" end="9"/>
                                            </p:txEl>
                                          </p:spTgt>
                                        </p:tgtEl>
                                        <p:attrNameLst>
                                          <p:attrName>style.visibility</p:attrName>
                                        </p:attrNameLst>
                                      </p:cBhvr>
                                      <p:to>
                                        <p:strVal val="visible"/>
                                      </p:to>
                                    </p:set>
                                    <p:animEffect transition="in" filter="fade">
                                      <p:cBhvr>
                                        <p:cTn id="100" dur="1000"/>
                                        <p:tgtEl>
                                          <p:spTgt spid="6">
                                            <p:txEl>
                                              <p:pRg st="9" end="9"/>
                                            </p:txEl>
                                          </p:spTgt>
                                        </p:tgtEl>
                                      </p:cBhvr>
                                    </p:animEffect>
                                    <p:anim calcmode="lin" valueType="num">
                                      <p:cBhvr>
                                        <p:cTn id="10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10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42" presetClass="entr" presetSubtype="0" fill="hold" grpId="0" nodeType="afterEffect">
                                  <p:stCondLst>
                                    <p:cond delay="0"/>
                                  </p:stCondLst>
                                  <p:childTnLst>
                                    <p:set>
                                      <p:cBhvr>
                                        <p:cTn id="105" dur="1" fill="hold">
                                          <p:stCondLst>
                                            <p:cond delay="0"/>
                                          </p:stCondLst>
                                        </p:cTn>
                                        <p:tgtEl>
                                          <p:spTgt spid="6">
                                            <p:txEl>
                                              <p:pRg st="10" end="10"/>
                                            </p:txEl>
                                          </p:spTgt>
                                        </p:tgtEl>
                                        <p:attrNameLst>
                                          <p:attrName>style.visibility</p:attrName>
                                        </p:attrNameLst>
                                      </p:cBhvr>
                                      <p:to>
                                        <p:strVal val="visible"/>
                                      </p:to>
                                    </p:set>
                                    <p:animEffect transition="in" filter="fade">
                                      <p:cBhvr>
                                        <p:cTn id="106" dur="1000"/>
                                        <p:tgtEl>
                                          <p:spTgt spid="6">
                                            <p:txEl>
                                              <p:pRg st="10" end="10"/>
                                            </p:txEl>
                                          </p:spTgt>
                                        </p:tgtEl>
                                      </p:cBhvr>
                                    </p:animEffect>
                                    <p:anim calcmode="lin" valueType="num">
                                      <p:cBhvr>
                                        <p:cTn id="107"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108"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
                                            <p:txEl>
                                              <p:pRg st="11" end="11"/>
                                            </p:txEl>
                                          </p:spTgt>
                                        </p:tgtEl>
                                        <p:attrNameLst>
                                          <p:attrName>style.visibility</p:attrName>
                                        </p:attrNameLst>
                                      </p:cBhvr>
                                      <p:to>
                                        <p:strVal val="visible"/>
                                      </p:to>
                                    </p:set>
                                    <p:animEffect transition="in" filter="fade">
                                      <p:cBhvr>
                                        <p:cTn id="112" dur="1000"/>
                                        <p:tgtEl>
                                          <p:spTgt spid="6">
                                            <p:txEl>
                                              <p:pRg st="11" end="11"/>
                                            </p:txEl>
                                          </p:spTgt>
                                        </p:tgtEl>
                                      </p:cBhvr>
                                    </p:animEffect>
                                    <p:anim calcmode="lin" valueType="num">
                                      <p:cBhvr>
                                        <p:cTn id="113"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114"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par>
                          <p:cTn id="115" fill="hold">
                            <p:stCondLst>
                              <p:cond delay="12000"/>
                            </p:stCondLst>
                            <p:childTnLst>
                              <p:par>
                                <p:cTn id="116" presetID="42" presetClass="entr" presetSubtype="0" fill="hold" grpId="0" nodeType="afterEffect">
                                  <p:stCondLst>
                                    <p:cond delay="0"/>
                                  </p:stCondLst>
                                  <p:childTnLst>
                                    <p:set>
                                      <p:cBhvr>
                                        <p:cTn id="117" dur="1" fill="hold">
                                          <p:stCondLst>
                                            <p:cond delay="0"/>
                                          </p:stCondLst>
                                        </p:cTn>
                                        <p:tgtEl>
                                          <p:spTgt spid="6">
                                            <p:txEl>
                                              <p:pRg st="12" end="12"/>
                                            </p:txEl>
                                          </p:spTgt>
                                        </p:tgtEl>
                                        <p:attrNameLst>
                                          <p:attrName>style.visibility</p:attrName>
                                        </p:attrNameLst>
                                      </p:cBhvr>
                                      <p:to>
                                        <p:strVal val="visible"/>
                                      </p:to>
                                    </p:set>
                                    <p:animEffect transition="in" filter="fade">
                                      <p:cBhvr>
                                        <p:cTn id="118" dur="1000"/>
                                        <p:tgtEl>
                                          <p:spTgt spid="6">
                                            <p:txEl>
                                              <p:pRg st="12" end="12"/>
                                            </p:txEl>
                                          </p:spTgt>
                                        </p:tgtEl>
                                      </p:cBhvr>
                                    </p:animEffect>
                                    <p:anim calcmode="lin" valueType="num">
                                      <p:cBhvr>
                                        <p:cTn id="119"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120"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par>
                          <p:cTn id="121" fill="hold">
                            <p:stCondLst>
                              <p:cond delay="13000"/>
                            </p:stCondLst>
                            <p:childTnLst>
                              <p:par>
                                <p:cTn id="122" presetID="42" presetClass="entr" presetSubtype="0" fill="hold" grpId="0" nodeType="afterEffect">
                                  <p:stCondLst>
                                    <p:cond delay="0"/>
                                  </p:stCondLst>
                                  <p:childTnLst>
                                    <p:set>
                                      <p:cBhvr>
                                        <p:cTn id="123" dur="1" fill="hold">
                                          <p:stCondLst>
                                            <p:cond delay="0"/>
                                          </p:stCondLst>
                                        </p:cTn>
                                        <p:tgtEl>
                                          <p:spTgt spid="6">
                                            <p:txEl>
                                              <p:pRg st="13" end="13"/>
                                            </p:txEl>
                                          </p:spTgt>
                                        </p:tgtEl>
                                        <p:attrNameLst>
                                          <p:attrName>style.visibility</p:attrName>
                                        </p:attrNameLst>
                                      </p:cBhvr>
                                      <p:to>
                                        <p:strVal val="visible"/>
                                      </p:to>
                                    </p:set>
                                    <p:animEffect transition="in" filter="fade">
                                      <p:cBhvr>
                                        <p:cTn id="124" dur="1000"/>
                                        <p:tgtEl>
                                          <p:spTgt spid="6">
                                            <p:txEl>
                                              <p:pRg st="13" end="13"/>
                                            </p:txEl>
                                          </p:spTgt>
                                        </p:tgtEl>
                                      </p:cBhvr>
                                    </p:animEffect>
                                    <p:anim calcmode="lin" valueType="num">
                                      <p:cBhvr>
                                        <p:cTn id="125"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126"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par>
                          <p:cTn id="127" fill="hold">
                            <p:stCondLst>
                              <p:cond delay="14000"/>
                            </p:stCondLst>
                            <p:childTnLst>
                              <p:par>
                                <p:cTn id="128" presetID="42" presetClass="entr" presetSubtype="0" fill="hold" grpId="0" nodeType="afterEffect">
                                  <p:stCondLst>
                                    <p:cond delay="0"/>
                                  </p:stCondLst>
                                  <p:childTnLst>
                                    <p:set>
                                      <p:cBhvr>
                                        <p:cTn id="129" dur="1" fill="hold">
                                          <p:stCondLst>
                                            <p:cond delay="0"/>
                                          </p:stCondLst>
                                        </p:cTn>
                                        <p:tgtEl>
                                          <p:spTgt spid="6">
                                            <p:txEl>
                                              <p:pRg st="14" end="14"/>
                                            </p:txEl>
                                          </p:spTgt>
                                        </p:tgtEl>
                                        <p:attrNameLst>
                                          <p:attrName>style.visibility</p:attrName>
                                        </p:attrNameLst>
                                      </p:cBhvr>
                                      <p:to>
                                        <p:strVal val="visible"/>
                                      </p:to>
                                    </p:set>
                                    <p:animEffect transition="in" filter="fade">
                                      <p:cBhvr>
                                        <p:cTn id="130" dur="1000"/>
                                        <p:tgtEl>
                                          <p:spTgt spid="6">
                                            <p:txEl>
                                              <p:pRg st="14" end="14"/>
                                            </p:txEl>
                                          </p:spTgt>
                                        </p:tgtEl>
                                      </p:cBhvr>
                                    </p:animEffect>
                                    <p:anim calcmode="lin" valueType="num">
                                      <p:cBhvr>
                                        <p:cTn id="131" dur="1000" fill="hold"/>
                                        <p:tgtEl>
                                          <p:spTgt spid="6">
                                            <p:txEl>
                                              <p:pRg st="14" end="14"/>
                                            </p:txEl>
                                          </p:spTgt>
                                        </p:tgtEl>
                                        <p:attrNameLst>
                                          <p:attrName>ppt_x</p:attrName>
                                        </p:attrNameLst>
                                      </p:cBhvr>
                                      <p:tavLst>
                                        <p:tav tm="0">
                                          <p:val>
                                            <p:strVal val="#ppt_x"/>
                                          </p:val>
                                        </p:tav>
                                        <p:tav tm="100000">
                                          <p:val>
                                            <p:strVal val="#ppt_x"/>
                                          </p:val>
                                        </p:tav>
                                      </p:tavLst>
                                    </p:anim>
                                    <p:anim calcmode="lin" valueType="num">
                                      <p:cBhvr>
                                        <p:cTn id="132" dur="1000" fill="hold"/>
                                        <p:tgtEl>
                                          <p:spTgt spid="6">
                                            <p:txEl>
                                              <p:pRg st="14" end="14"/>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5000"/>
                            </p:stCondLst>
                            <p:childTnLst>
                              <p:par>
                                <p:cTn id="134" presetID="42" presetClass="entr" presetSubtype="0" fill="hold" grpId="0" nodeType="afterEffect">
                                  <p:stCondLst>
                                    <p:cond delay="0"/>
                                  </p:stCondLst>
                                  <p:childTnLst>
                                    <p:set>
                                      <p:cBhvr>
                                        <p:cTn id="135" dur="1" fill="hold">
                                          <p:stCondLst>
                                            <p:cond delay="0"/>
                                          </p:stCondLst>
                                        </p:cTn>
                                        <p:tgtEl>
                                          <p:spTgt spid="6">
                                            <p:txEl>
                                              <p:pRg st="15" end="15"/>
                                            </p:txEl>
                                          </p:spTgt>
                                        </p:tgtEl>
                                        <p:attrNameLst>
                                          <p:attrName>style.visibility</p:attrName>
                                        </p:attrNameLst>
                                      </p:cBhvr>
                                      <p:to>
                                        <p:strVal val="visible"/>
                                      </p:to>
                                    </p:set>
                                    <p:animEffect transition="in" filter="fade">
                                      <p:cBhvr>
                                        <p:cTn id="136" dur="1000"/>
                                        <p:tgtEl>
                                          <p:spTgt spid="6">
                                            <p:txEl>
                                              <p:pRg st="15" end="15"/>
                                            </p:txEl>
                                          </p:spTgt>
                                        </p:tgtEl>
                                      </p:cBhvr>
                                    </p:animEffect>
                                    <p:anim calcmode="lin" valueType="num">
                                      <p:cBhvr>
                                        <p:cTn id="137" dur="1000" fill="hold"/>
                                        <p:tgtEl>
                                          <p:spTgt spid="6">
                                            <p:txEl>
                                              <p:pRg st="15" end="15"/>
                                            </p:txEl>
                                          </p:spTgt>
                                        </p:tgtEl>
                                        <p:attrNameLst>
                                          <p:attrName>ppt_x</p:attrName>
                                        </p:attrNameLst>
                                      </p:cBhvr>
                                      <p:tavLst>
                                        <p:tav tm="0">
                                          <p:val>
                                            <p:strVal val="#ppt_x"/>
                                          </p:val>
                                        </p:tav>
                                        <p:tav tm="100000">
                                          <p:val>
                                            <p:strVal val="#ppt_x"/>
                                          </p:val>
                                        </p:tav>
                                      </p:tavLst>
                                    </p:anim>
                                    <p:anim calcmode="lin" valueType="num">
                                      <p:cBhvr>
                                        <p:cTn id="138" dur="1000" fill="hold"/>
                                        <p:tgtEl>
                                          <p:spTgt spid="6">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Wider Community</a:t>
            </a:r>
            <a:endParaRPr lang="en-IE" dirty="0"/>
          </a:p>
        </p:txBody>
      </p:sp>
      <p:sp>
        <p:nvSpPr>
          <p:cNvPr id="3" name="Text Placeholder 2"/>
          <p:cNvSpPr>
            <a:spLocks noGrp="1"/>
          </p:cNvSpPr>
          <p:nvPr>
            <p:ph type="body" idx="1"/>
          </p:nvPr>
        </p:nvSpPr>
        <p:spPr/>
        <p:txBody>
          <a:bodyPr/>
          <a:lstStyle/>
          <a:p>
            <a:r>
              <a:rPr lang="en-IE" dirty="0" smtClean="0"/>
              <a:t>Knock Youth Ministry</a:t>
            </a:r>
            <a:endParaRPr lang="en-IE"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78295076"/>
              </p:ext>
            </p:extLst>
          </p:nvPr>
        </p:nvGraphicFramePr>
        <p:xfrm>
          <a:off x="457200" y="2174875"/>
          <a:ext cx="404018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sz="quarter" idx="3"/>
          </p:nvPr>
        </p:nvSpPr>
        <p:spPr/>
        <p:txBody>
          <a:bodyPr/>
          <a:lstStyle/>
          <a:p>
            <a:r>
              <a:rPr lang="en-IE" dirty="0" smtClean="0"/>
              <a:t>JPIIs</a:t>
            </a:r>
            <a:endParaRPr lang="en-IE" dirty="0"/>
          </a:p>
        </p:txBody>
      </p:sp>
      <p:sp>
        <p:nvSpPr>
          <p:cNvPr id="6" name="Content Placeholder 5"/>
          <p:cNvSpPr>
            <a:spLocks noGrp="1"/>
          </p:cNvSpPr>
          <p:nvPr>
            <p:ph sz="quarter" idx="4"/>
          </p:nvPr>
        </p:nvSpPr>
        <p:spPr/>
        <p:txBody>
          <a:bodyPr>
            <a:normAutofit/>
          </a:bodyPr>
          <a:lstStyle/>
          <a:p>
            <a:r>
              <a:rPr lang="en-IE" dirty="0" smtClean="0"/>
              <a:t>Reading at Parish Church</a:t>
            </a:r>
          </a:p>
          <a:p>
            <a:r>
              <a:rPr lang="en-IE" dirty="0" smtClean="0"/>
              <a:t>Prayer Cards each week</a:t>
            </a:r>
          </a:p>
          <a:p>
            <a:r>
              <a:rPr lang="en-IE" dirty="0" smtClean="0"/>
              <a:t>Lenten programme in primary schools</a:t>
            </a:r>
          </a:p>
          <a:p>
            <a:r>
              <a:rPr lang="en-IE" dirty="0" smtClean="0"/>
              <a:t>Confirmation and First Holy Communion preparation</a:t>
            </a:r>
          </a:p>
          <a:p>
            <a:r>
              <a:rPr lang="en-IE" dirty="0" smtClean="0"/>
              <a:t>Pink Ribbon Cycle</a:t>
            </a:r>
          </a:p>
          <a:p>
            <a:r>
              <a:rPr lang="en-IE" dirty="0" smtClean="0"/>
              <a:t>Soccer &amp; Gaelic Football skills</a:t>
            </a:r>
          </a:p>
        </p:txBody>
      </p:sp>
    </p:spTree>
    <p:extLst>
      <p:ext uri="{BB962C8B-B14F-4D97-AF65-F5344CB8AC3E}">
        <p14:creationId xmlns:p14="http://schemas.microsoft.com/office/powerpoint/2010/main" val="264092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1000"/>
                                        <p:tgtEl>
                                          <p:spTgt spid="6">
                                            <p:txEl>
                                              <p:pRg st="0" end="0"/>
                                            </p:txEl>
                                          </p:spTgt>
                                        </p:tgtEl>
                                      </p:cBhvr>
                                    </p:animEffect>
                                    <p:anim calcmode="lin" valueType="num">
                                      <p:cBhvr>
                                        <p:cTn id="2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1000"/>
                                        <p:tgtEl>
                                          <p:spTgt spid="6">
                                            <p:txEl>
                                              <p:pRg st="2" end="2"/>
                                            </p:txEl>
                                          </p:spTgt>
                                        </p:tgtEl>
                                      </p:cBhvr>
                                    </p:animEffect>
                                    <p:anim calcmode="lin" valueType="num">
                                      <p:cBhvr>
                                        <p:cTn id="3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fade">
                                      <p:cBhvr>
                                        <p:cTn id="40" dur="1000"/>
                                        <p:tgtEl>
                                          <p:spTgt spid="6">
                                            <p:txEl>
                                              <p:pRg st="3" end="3"/>
                                            </p:txEl>
                                          </p:spTgt>
                                        </p:tgtEl>
                                      </p:cBhvr>
                                    </p:animEffect>
                                    <p:anim calcmode="lin" valueType="num">
                                      <p:cBhvr>
                                        <p:cTn id="41"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fade">
                                      <p:cBhvr>
                                        <p:cTn id="46" dur="1000"/>
                                        <p:tgtEl>
                                          <p:spTgt spid="6">
                                            <p:txEl>
                                              <p:pRg st="4" end="4"/>
                                            </p:txEl>
                                          </p:spTgt>
                                        </p:tgtEl>
                                      </p:cBhvr>
                                    </p:animEffect>
                                    <p:anim calcmode="lin" valueType="num">
                                      <p:cBhvr>
                                        <p:cTn id="4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fade">
                                      <p:cBhvr>
                                        <p:cTn id="52" dur="1000"/>
                                        <p:tgtEl>
                                          <p:spTgt spid="6">
                                            <p:txEl>
                                              <p:pRg st="5" end="5"/>
                                            </p:txEl>
                                          </p:spTgt>
                                        </p:tgtEl>
                                      </p:cBhvr>
                                    </p:animEffect>
                                    <p:anim calcmode="lin" valueType="num">
                                      <p:cBhvr>
                                        <p:cTn id="5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8" grpId="0">
        <p:bldAsOne/>
      </p:bldGraphic>
      <p:bldP spid="5"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Current Projects</a:t>
            </a:r>
            <a:endParaRPr lang="en-IE" dirty="0"/>
          </a:p>
        </p:txBody>
      </p:sp>
      <p:sp>
        <p:nvSpPr>
          <p:cNvPr id="3" name="Text Placeholder 2"/>
          <p:cNvSpPr>
            <a:spLocks noGrp="1"/>
          </p:cNvSpPr>
          <p:nvPr>
            <p:ph type="body" idx="1"/>
          </p:nvPr>
        </p:nvSpPr>
        <p:spPr/>
        <p:txBody>
          <a:bodyPr/>
          <a:lstStyle/>
          <a:p>
            <a:r>
              <a:rPr lang="en-IE" dirty="0" smtClean="0"/>
              <a:t>Grotto in the School</a:t>
            </a:r>
            <a:endParaRPr lang="en-IE"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635448"/>
            <a:ext cx="4040188" cy="3030141"/>
          </a:xfrm>
        </p:spPr>
      </p:pic>
      <p:sp>
        <p:nvSpPr>
          <p:cNvPr id="5" name="Text Placeholder 4"/>
          <p:cNvSpPr>
            <a:spLocks noGrp="1"/>
          </p:cNvSpPr>
          <p:nvPr>
            <p:ph type="body" sz="quarter" idx="3"/>
          </p:nvPr>
        </p:nvSpPr>
        <p:spPr/>
        <p:txBody>
          <a:bodyPr/>
          <a:lstStyle/>
          <a:p>
            <a:r>
              <a:rPr lang="en-IE" smtClean="0"/>
              <a:t>Sleep out </a:t>
            </a:r>
            <a:r>
              <a:rPr lang="en-IE" dirty="0" smtClean="0"/>
              <a:t>for Charities</a:t>
            </a:r>
            <a:endParaRPr lang="en-IE" dirty="0"/>
          </a:p>
        </p:txBody>
      </p:sp>
      <p:sp>
        <p:nvSpPr>
          <p:cNvPr id="6" name="Content Placeholder 5"/>
          <p:cNvSpPr>
            <a:spLocks noGrp="1"/>
          </p:cNvSpPr>
          <p:nvPr>
            <p:ph sz="quarter" idx="4"/>
          </p:nvPr>
        </p:nvSpPr>
        <p:spPr/>
        <p:txBody>
          <a:bodyPr/>
          <a:lstStyle/>
          <a:p>
            <a:endParaRPr lang="en-IE" dirty="0" smtClean="0"/>
          </a:p>
          <a:p>
            <a:endParaRPr lang="en-IE" dirty="0" smtClean="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a:p>
        </p:txBody>
      </p:sp>
      <p:pic>
        <p:nvPicPr>
          <p:cNvPr id="1027" name="Picture 3" descr="C:\Users\Owner\Downloads\IMG_11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548" y="2276872"/>
            <a:ext cx="3429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Owner\Downloads\IMG_1107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276872"/>
            <a:ext cx="3048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971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286</Words>
  <Application>Microsoft Office PowerPoint</Application>
  <PresentationFormat>On-screen Show (4:3)</PresentationFormat>
  <Paragraphs>80</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Chaplaincy</vt:lpstr>
      <vt:lpstr>Policy</vt:lpstr>
      <vt:lpstr>Academic &amp; Liturgical Calendar</vt:lpstr>
      <vt:lpstr>Hard Work But Worth It!</vt:lpstr>
      <vt:lpstr>Linking With Others</vt:lpstr>
      <vt:lpstr>The Wider Community</vt:lpstr>
      <vt:lpstr>Current Projects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Chaplaincy</dc:title>
  <dc:creator>Trish OBrien</dc:creator>
  <cp:lastModifiedBy>John</cp:lastModifiedBy>
  <cp:revision>11</cp:revision>
  <dcterms:created xsi:type="dcterms:W3CDTF">2015-04-27T12:13:02Z</dcterms:created>
  <dcterms:modified xsi:type="dcterms:W3CDTF">2015-05-07T16:14:53Z</dcterms:modified>
</cp:coreProperties>
</file>