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22A49-9C1A-47ED-B42B-E3941894CA01}" type="datetimeFigureOut">
              <a:rPr lang="en-IE" smtClean="0"/>
              <a:t>28/04/2015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50FCBB-817E-4CA3-9F48-165B518E30FF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MY CHAPLAINCY</a:t>
            </a:r>
            <a:endParaRPr lang="en-I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639" y="2638253"/>
            <a:ext cx="7956273" cy="208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9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My first year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First lay chaplain</a:t>
            </a:r>
          </a:p>
          <a:p>
            <a:r>
              <a:rPr lang="en-IE" dirty="0" smtClean="0"/>
              <a:t>Much to my surprise they went with a male</a:t>
            </a:r>
          </a:p>
          <a:p>
            <a:r>
              <a:rPr lang="en-IE" dirty="0" smtClean="0"/>
              <a:t>Nervous beginning</a:t>
            </a:r>
          </a:p>
          <a:p>
            <a:r>
              <a:rPr lang="en-IE" dirty="0" smtClean="0"/>
              <a:t>Settled in well</a:t>
            </a:r>
          </a:p>
          <a:p>
            <a:r>
              <a:rPr lang="en-IE" dirty="0" smtClean="0"/>
              <a:t>Helped by a supportive staff and management</a:t>
            </a:r>
          </a:p>
          <a:p>
            <a:r>
              <a:rPr lang="en-IE" dirty="0" smtClean="0"/>
              <a:t>Role is seen </a:t>
            </a:r>
            <a:r>
              <a:rPr lang="en-IE" smtClean="0"/>
              <a:t>as important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493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Things that went well!!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My first homily – using modern song along with </a:t>
            </a:r>
            <a:r>
              <a:rPr lang="en-IE" dirty="0" smtClean="0"/>
              <a:t> </a:t>
            </a:r>
            <a:r>
              <a:rPr lang="en-IE" dirty="0" smtClean="0"/>
              <a:t>words helped the students engage</a:t>
            </a:r>
          </a:p>
          <a:p>
            <a:r>
              <a:rPr lang="en-IE" dirty="0" smtClean="0"/>
              <a:t>Introduction of meditation on a regular basis for staff and student body</a:t>
            </a:r>
          </a:p>
          <a:p>
            <a:r>
              <a:rPr lang="en-IE" dirty="0" smtClean="0"/>
              <a:t>Stations of the cross used along with modern images engaged the students</a:t>
            </a:r>
          </a:p>
          <a:p>
            <a:r>
              <a:rPr lang="en-IE" dirty="0" smtClean="0"/>
              <a:t>Bringing </a:t>
            </a:r>
            <a:r>
              <a:rPr lang="en-IE" dirty="0" err="1" smtClean="0"/>
              <a:t>powerpoint</a:t>
            </a:r>
            <a:r>
              <a:rPr lang="en-IE" dirty="0" smtClean="0"/>
              <a:t> facilities into the oratory and using youtube.com clips and reflections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18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Things that went well!!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Bringing the seasonal prayer space to the front reception area</a:t>
            </a:r>
          </a:p>
          <a:p>
            <a:r>
              <a:rPr lang="en-IE" dirty="0" smtClean="0"/>
              <a:t>Open door policy – physical as well as the idea</a:t>
            </a:r>
          </a:p>
          <a:p>
            <a:r>
              <a:rPr lang="en-IE" dirty="0" smtClean="0"/>
              <a:t>Constant loitering with intent</a:t>
            </a:r>
          </a:p>
          <a:p>
            <a:r>
              <a:rPr lang="en-IE" dirty="0" smtClean="0"/>
              <a:t>Dressing up to show the fun side – allowed myself to be seen as approachable</a:t>
            </a:r>
          </a:p>
          <a:p>
            <a:r>
              <a:rPr lang="en-IE" dirty="0" smtClean="0"/>
              <a:t>Clearing the oratory – more student friendly (painting long into </a:t>
            </a:r>
            <a:r>
              <a:rPr lang="en-IE" dirty="0" smtClean="0"/>
              <a:t>the process</a:t>
            </a:r>
            <a:r>
              <a:rPr lang="en-IE" dirty="0" smtClean="0"/>
              <a:t>, cushions brought in, more use of lavender candles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492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toughest parts!!!!!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Teaching 11 hours and 40 minutes alongside my chaplaincy (though there has been some benefit)</a:t>
            </a:r>
          </a:p>
          <a:p>
            <a:r>
              <a:rPr lang="en-IE" dirty="0" smtClean="0"/>
              <a:t>Prayer at the beginning of staff meetings</a:t>
            </a:r>
          </a:p>
          <a:p>
            <a:r>
              <a:rPr lang="en-IE" dirty="0" smtClean="0"/>
              <a:t>Justice campaigns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5073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186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MY CHAPLAINCY</vt:lpstr>
      <vt:lpstr>My first year</vt:lpstr>
      <vt:lpstr>Things that went well!!</vt:lpstr>
      <vt:lpstr>Things that went well!!</vt:lpstr>
      <vt:lpstr>The toughest parts!!!!!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CHAPLAINCY</dc:title>
  <dc:creator>User</dc:creator>
  <cp:lastModifiedBy>User</cp:lastModifiedBy>
  <cp:revision>4</cp:revision>
  <dcterms:created xsi:type="dcterms:W3CDTF">2015-04-22T10:17:24Z</dcterms:created>
  <dcterms:modified xsi:type="dcterms:W3CDTF">2015-04-28T07:04:41Z</dcterms:modified>
</cp:coreProperties>
</file>